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86" r:id="rId3"/>
    <p:sldId id="270" r:id="rId4"/>
    <p:sldId id="271" r:id="rId5"/>
    <p:sldId id="273" r:id="rId6"/>
    <p:sldId id="274" r:id="rId7"/>
    <p:sldId id="275" r:id="rId8"/>
    <p:sldId id="276" r:id="rId9"/>
    <p:sldId id="283" r:id="rId10"/>
    <p:sldId id="284" r:id="rId11"/>
    <p:sldId id="285" r:id="rId12"/>
    <p:sldId id="287" r:id="rId13"/>
    <p:sldId id="295" r:id="rId14"/>
    <p:sldId id="296" r:id="rId15"/>
    <p:sldId id="301" r:id="rId16"/>
    <p:sldId id="306" r:id="rId17"/>
    <p:sldId id="289" r:id="rId18"/>
    <p:sldId id="278" r:id="rId19"/>
    <p:sldId id="279" r:id="rId20"/>
    <p:sldId id="290" r:id="rId21"/>
    <p:sldId id="292" r:id="rId22"/>
    <p:sldId id="293" r:id="rId23"/>
    <p:sldId id="280" r:id="rId24"/>
    <p:sldId id="291" r:id="rId25"/>
    <p:sldId id="294" r:id="rId26"/>
    <p:sldId id="305" r:id="rId27"/>
    <p:sldId id="303" r:id="rId28"/>
    <p:sldId id="304" r:id="rId29"/>
    <p:sldId id="281" r:id="rId30"/>
    <p:sldId id="297" r:id="rId31"/>
    <p:sldId id="298" r:id="rId32"/>
    <p:sldId id="300" r:id="rId33"/>
    <p:sldId id="299" r:id="rId34"/>
    <p:sldId id="302" r:id="rId35"/>
    <p:sldId id="308" r:id="rId36"/>
    <p:sldId id="307" r:id="rId37"/>
    <p:sldId id="257" r:id="rId38"/>
    <p:sldId id="272" r:id="rId39"/>
    <p:sldId id="259" r:id="rId40"/>
    <p:sldId id="260" r:id="rId41"/>
    <p:sldId id="261" r:id="rId42"/>
    <p:sldId id="258" r:id="rId43"/>
    <p:sldId id="277" r:id="rId44"/>
    <p:sldId id="268" r:id="rId45"/>
    <p:sldId id="269" r:id="rId46"/>
    <p:sldId id="267" r:id="rId47"/>
    <p:sldId id="262" r:id="rId48"/>
    <p:sldId id="263" r:id="rId49"/>
    <p:sldId id="266" r:id="rId50"/>
    <p:sldId id="264" r:id="rId51"/>
    <p:sldId id="265" r:id="rId52"/>
  </p:sldIdLst>
  <p:sldSz cx="12192000" cy="6858000"/>
  <p:notesSz cx="6858000" cy="9144000"/>
  <p:defaultTex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5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531" autoAdjust="0"/>
  </p:normalViewPr>
  <p:slideViewPr>
    <p:cSldViewPr snapToGrid="0">
      <p:cViewPr varScale="1">
        <p:scale>
          <a:sx n="62" d="100"/>
          <a:sy n="62" d="100"/>
        </p:scale>
        <p:origin x="10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1B075-A7FC-4898-80CC-1AFA887CC7D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C7110B-160B-4828-A8A4-FFCA57ADF203}">
      <dgm:prSet/>
      <dgm:spPr/>
      <dgm:t>
        <a:bodyPr/>
        <a:lstStyle/>
        <a:p>
          <a:r>
            <a:rPr lang="es-US" b="1"/>
            <a:t>Supervised Learning (Aprendizaje Supervisado)</a:t>
          </a:r>
          <a:endParaRPr lang="en-US"/>
        </a:p>
      </dgm:t>
    </dgm:pt>
    <dgm:pt modelId="{4D901CD5-D648-4269-832C-D6D8ADCB1874}" type="parTrans" cxnId="{A5A6A6A9-218E-418B-8793-0C396FBD7051}">
      <dgm:prSet/>
      <dgm:spPr/>
      <dgm:t>
        <a:bodyPr/>
        <a:lstStyle/>
        <a:p>
          <a:endParaRPr lang="en-US"/>
        </a:p>
      </dgm:t>
    </dgm:pt>
    <dgm:pt modelId="{FAC8B56D-932C-4EAA-9CB7-DDDF5E221557}" type="sibTrans" cxnId="{A5A6A6A9-218E-418B-8793-0C396FBD7051}">
      <dgm:prSet/>
      <dgm:spPr/>
      <dgm:t>
        <a:bodyPr/>
        <a:lstStyle/>
        <a:p>
          <a:endParaRPr lang="en-US"/>
        </a:p>
      </dgm:t>
    </dgm:pt>
    <dgm:pt modelId="{B0D64615-29D3-4AAC-82DB-01D543EF3C61}">
      <dgm:prSet/>
      <dgm:spPr/>
      <dgm:t>
        <a:bodyPr/>
        <a:lstStyle/>
        <a:p>
          <a:r>
            <a:rPr lang="es-US"/>
            <a:t>Hace que la máquina aprenda de manera explícita.</a:t>
          </a:r>
          <a:endParaRPr lang="en-US"/>
        </a:p>
      </dgm:t>
    </dgm:pt>
    <dgm:pt modelId="{1B8E188E-5979-4D74-9840-3604B1C34AE7}" type="parTrans" cxnId="{42626A40-F449-4C31-8A92-E4C744036166}">
      <dgm:prSet/>
      <dgm:spPr/>
      <dgm:t>
        <a:bodyPr/>
        <a:lstStyle/>
        <a:p>
          <a:endParaRPr lang="en-US"/>
        </a:p>
      </dgm:t>
    </dgm:pt>
    <dgm:pt modelId="{591B2B31-03E7-4A73-BA21-784FE041BD79}" type="sibTrans" cxnId="{42626A40-F449-4C31-8A92-E4C744036166}">
      <dgm:prSet/>
      <dgm:spPr/>
      <dgm:t>
        <a:bodyPr/>
        <a:lstStyle/>
        <a:p>
          <a:endParaRPr lang="en-US"/>
        </a:p>
      </dgm:t>
    </dgm:pt>
    <dgm:pt modelId="{77B5EEA8-7E08-424E-8B02-33ADF96D2791}">
      <dgm:prSet/>
      <dgm:spPr/>
      <dgm:t>
        <a:bodyPr/>
        <a:lstStyle/>
        <a:p>
          <a:r>
            <a:rPr lang="es-US"/>
            <a:t>Se proporciona datos con salidas claramente definidas.</a:t>
          </a:r>
          <a:endParaRPr lang="en-US"/>
        </a:p>
      </dgm:t>
    </dgm:pt>
    <dgm:pt modelId="{099B9235-50F7-44AE-BCEF-593AA393AEBE}" type="parTrans" cxnId="{0C43CD0C-0250-4DAD-B9C8-7FD44C190E3C}">
      <dgm:prSet/>
      <dgm:spPr/>
      <dgm:t>
        <a:bodyPr/>
        <a:lstStyle/>
        <a:p>
          <a:endParaRPr lang="en-US"/>
        </a:p>
      </dgm:t>
    </dgm:pt>
    <dgm:pt modelId="{4144C0DB-6285-47AF-8A61-6B7830A99A13}" type="sibTrans" cxnId="{0C43CD0C-0250-4DAD-B9C8-7FD44C190E3C}">
      <dgm:prSet/>
      <dgm:spPr/>
      <dgm:t>
        <a:bodyPr/>
        <a:lstStyle/>
        <a:p>
          <a:endParaRPr lang="en-US"/>
        </a:p>
      </dgm:t>
    </dgm:pt>
    <dgm:pt modelId="{1DF52E35-507E-4067-AB38-61C3767E5F56}">
      <dgm:prSet/>
      <dgm:spPr/>
      <dgm:t>
        <a:bodyPr/>
        <a:lstStyle/>
        <a:p>
          <a:r>
            <a:rPr lang="es-US"/>
            <a:t>Se da retroalimentación directa.</a:t>
          </a:r>
          <a:endParaRPr lang="en-US"/>
        </a:p>
      </dgm:t>
    </dgm:pt>
    <dgm:pt modelId="{4568BAA1-2748-4334-BCD5-74F7DE5D0FA3}" type="parTrans" cxnId="{E48D78DF-6638-46EC-83EA-F16253835ADB}">
      <dgm:prSet/>
      <dgm:spPr/>
      <dgm:t>
        <a:bodyPr/>
        <a:lstStyle/>
        <a:p>
          <a:endParaRPr lang="en-US"/>
        </a:p>
      </dgm:t>
    </dgm:pt>
    <dgm:pt modelId="{95361B26-1C95-48EA-A235-C07D5418D47C}" type="sibTrans" cxnId="{E48D78DF-6638-46EC-83EA-F16253835ADB}">
      <dgm:prSet/>
      <dgm:spPr/>
      <dgm:t>
        <a:bodyPr/>
        <a:lstStyle/>
        <a:p>
          <a:endParaRPr lang="en-US"/>
        </a:p>
      </dgm:t>
    </dgm:pt>
    <dgm:pt modelId="{CBC329DD-8395-4429-875C-21E3B6472F4D}">
      <dgm:prSet/>
      <dgm:spPr/>
      <dgm:t>
        <a:bodyPr/>
        <a:lstStyle/>
        <a:p>
          <a:r>
            <a:rPr lang="es-US"/>
            <a:t>Predice resultados o el futuro.</a:t>
          </a:r>
          <a:endParaRPr lang="en-US"/>
        </a:p>
      </dgm:t>
    </dgm:pt>
    <dgm:pt modelId="{418CEB53-C1AE-4259-A728-492E2B603C80}" type="parTrans" cxnId="{91934168-E1BF-4C27-8B1E-DA05234F9085}">
      <dgm:prSet/>
      <dgm:spPr/>
      <dgm:t>
        <a:bodyPr/>
        <a:lstStyle/>
        <a:p>
          <a:endParaRPr lang="en-US"/>
        </a:p>
      </dgm:t>
    </dgm:pt>
    <dgm:pt modelId="{2D9EE7BA-4324-496C-9798-1184BA0C9F01}" type="sibTrans" cxnId="{91934168-E1BF-4C27-8B1E-DA05234F9085}">
      <dgm:prSet/>
      <dgm:spPr/>
      <dgm:t>
        <a:bodyPr/>
        <a:lstStyle/>
        <a:p>
          <a:endParaRPr lang="en-US"/>
        </a:p>
      </dgm:t>
    </dgm:pt>
    <dgm:pt modelId="{B9F8F11F-F37E-402C-A80D-5BBB0E691A2A}">
      <dgm:prSet/>
      <dgm:spPr/>
      <dgm:t>
        <a:bodyPr/>
        <a:lstStyle/>
        <a:p>
          <a:r>
            <a:rPr lang="es-US"/>
            <a:t>Resuelve problemas de clasificación y regresión.</a:t>
          </a:r>
          <a:endParaRPr lang="en-US"/>
        </a:p>
      </dgm:t>
    </dgm:pt>
    <dgm:pt modelId="{20359F90-C3C7-4C65-896F-A39FD38B8E36}" type="parTrans" cxnId="{4B5DDA6B-0D7E-4B4B-B24B-2C6255EB38AF}">
      <dgm:prSet/>
      <dgm:spPr/>
      <dgm:t>
        <a:bodyPr/>
        <a:lstStyle/>
        <a:p>
          <a:endParaRPr lang="en-US"/>
        </a:p>
      </dgm:t>
    </dgm:pt>
    <dgm:pt modelId="{169334E5-2858-4918-ACA5-45212FF4A8BA}" type="sibTrans" cxnId="{4B5DDA6B-0D7E-4B4B-B24B-2C6255EB38AF}">
      <dgm:prSet/>
      <dgm:spPr/>
      <dgm:t>
        <a:bodyPr/>
        <a:lstStyle/>
        <a:p>
          <a:endParaRPr lang="en-US"/>
        </a:p>
      </dgm:t>
    </dgm:pt>
    <dgm:pt modelId="{B79BCA8E-A4AC-4403-9896-FB810FB1EC09}">
      <dgm:prSet/>
      <dgm:spPr/>
      <dgm:t>
        <a:bodyPr/>
        <a:lstStyle/>
        <a:p>
          <a:r>
            <a:rPr lang="es-US" b="1"/>
            <a:t>Unsupervised Learning (Aprendizaje No Supervisado)</a:t>
          </a:r>
          <a:endParaRPr lang="en-US"/>
        </a:p>
      </dgm:t>
    </dgm:pt>
    <dgm:pt modelId="{F8B964AF-E82E-4CDA-80AE-A222CCD9EF5F}" type="parTrans" cxnId="{35B414DC-4692-4B5D-ABBF-17D632102A56}">
      <dgm:prSet/>
      <dgm:spPr/>
      <dgm:t>
        <a:bodyPr/>
        <a:lstStyle/>
        <a:p>
          <a:endParaRPr lang="en-US"/>
        </a:p>
      </dgm:t>
    </dgm:pt>
    <dgm:pt modelId="{DA86F0A7-1F72-4232-A4A4-83B11CE62C53}" type="sibTrans" cxnId="{35B414DC-4692-4B5D-ABBF-17D632102A56}">
      <dgm:prSet/>
      <dgm:spPr/>
      <dgm:t>
        <a:bodyPr/>
        <a:lstStyle/>
        <a:p>
          <a:endParaRPr lang="en-US"/>
        </a:p>
      </dgm:t>
    </dgm:pt>
    <dgm:pt modelId="{9F5D3D3A-2284-4111-BB5C-48F4870120E9}">
      <dgm:prSet/>
      <dgm:spPr/>
      <dgm:t>
        <a:bodyPr/>
        <a:lstStyle/>
        <a:p>
          <a:r>
            <a:rPr lang="es-US"/>
            <a:t>La máquina entiende los datos (identifica patrones o estructuras).</a:t>
          </a:r>
          <a:endParaRPr lang="en-US"/>
        </a:p>
      </dgm:t>
    </dgm:pt>
    <dgm:pt modelId="{7AD5F6AB-85E7-4591-94E8-086263CCFA7F}" type="parTrans" cxnId="{312A4191-0075-4F8E-88C2-C406B3980FD2}">
      <dgm:prSet/>
      <dgm:spPr/>
      <dgm:t>
        <a:bodyPr/>
        <a:lstStyle/>
        <a:p>
          <a:endParaRPr lang="en-US"/>
        </a:p>
      </dgm:t>
    </dgm:pt>
    <dgm:pt modelId="{4B768956-BFC2-4E93-89A3-DC652B34FAF5}" type="sibTrans" cxnId="{312A4191-0075-4F8E-88C2-C406B3980FD2}">
      <dgm:prSet/>
      <dgm:spPr/>
      <dgm:t>
        <a:bodyPr/>
        <a:lstStyle/>
        <a:p>
          <a:endParaRPr lang="en-US"/>
        </a:p>
      </dgm:t>
    </dgm:pt>
    <dgm:pt modelId="{225B6D61-1700-4572-BE13-722DDA797A73}">
      <dgm:prSet/>
      <dgm:spPr/>
      <dgm:t>
        <a:bodyPr/>
        <a:lstStyle/>
        <a:p>
          <a:r>
            <a:rPr lang="es-US"/>
            <a:t>La evaluación es cualitativa o indirecta.</a:t>
          </a:r>
          <a:endParaRPr lang="en-US"/>
        </a:p>
      </dgm:t>
    </dgm:pt>
    <dgm:pt modelId="{33531E46-E2AA-4D0C-AB81-6D0D738BCB0E}" type="parTrans" cxnId="{00DA3D78-03CB-4A44-ACCA-F9C34BAF9E04}">
      <dgm:prSet/>
      <dgm:spPr/>
      <dgm:t>
        <a:bodyPr/>
        <a:lstStyle/>
        <a:p>
          <a:endParaRPr lang="en-US"/>
        </a:p>
      </dgm:t>
    </dgm:pt>
    <dgm:pt modelId="{D45BC3F3-EFAF-4B74-B3D7-32AA0BB40A6A}" type="sibTrans" cxnId="{00DA3D78-03CB-4A44-ACCA-F9C34BAF9E04}">
      <dgm:prSet/>
      <dgm:spPr/>
      <dgm:t>
        <a:bodyPr/>
        <a:lstStyle/>
        <a:p>
          <a:endParaRPr lang="en-US"/>
        </a:p>
      </dgm:t>
    </dgm:pt>
    <dgm:pt modelId="{FFA73677-9C69-4EF8-98C7-7E04890FDE24}">
      <dgm:prSet/>
      <dgm:spPr/>
      <dgm:t>
        <a:bodyPr/>
        <a:lstStyle/>
        <a:p>
          <a:r>
            <a:rPr lang="es-US"/>
            <a:t>No predice ni encuentra algo específico.</a:t>
          </a:r>
          <a:endParaRPr lang="en-US"/>
        </a:p>
      </dgm:t>
    </dgm:pt>
    <dgm:pt modelId="{DB0E44AF-9826-41E2-B845-5B32D6AB10A8}" type="parTrans" cxnId="{49B1FC22-BDF1-4564-A77D-27108BF48AA3}">
      <dgm:prSet/>
      <dgm:spPr/>
      <dgm:t>
        <a:bodyPr/>
        <a:lstStyle/>
        <a:p>
          <a:endParaRPr lang="en-US"/>
        </a:p>
      </dgm:t>
    </dgm:pt>
    <dgm:pt modelId="{82867A6C-6B87-42A2-BC49-CEE94354DDD5}" type="sibTrans" cxnId="{49B1FC22-BDF1-4564-A77D-27108BF48AA3}">
      <dgm:prSet/>
      <dgm:spPr/>
      <dgm:t>
        <a:bodyPr/>
        <a:lstStyle/>
        <a:p>
          <a:endParaRPr lang="en-US"/>
        </a:p>
      </dgm:t>
    </dgm:pt>
    <dgm:pt modelId="{8BCF3D73-FBCC-43C5-82DB-7760F41359C3}">
      <dgm:prSet/>
      <dgm:spPr/>
      <dgm:t>
        <a:bodyPr/>
        <a:lstStyle/>
        <a:p>
          <a:r>
            <a:rPr lang="es-US" b="1"/>
            <a:t>Reinforcement Learning (Aprendizaje por Refuerzo)</a:t>
          </a:r>
          <a:endParaRPr lang="en-US"/>
        </a:p>
      </dgm:t>
    </dgm:pt>
    <dgm:pt modelId="{C835E316-A985-42BD-88E9-175D88911043}" type="parTrans" cxnId="{AAF8360E-6BC6-49BE-B2E3-3FF71EA612A6}">
      <dgm:prSet/>
      <dgm:spPr/>
      <dgm:t>
        <a:bodyPr/>
        <a:lstStyle/>
        <a:p>
          <a:endParaRPr lang="en-US"/>
        </a:p>
      </dgm:t>
    </dgm:pt>
    <dgm:pt modelId="{E11FD21D-74E6-4A25-A90D-21FB9F46B5FE}" type="sibTrans" cxnId="{AAF8360E-6BC6-49BE-B2E3-3FF71EA612A6}">
      <dgm:prSet/>
      <dgm:spPr/>
      <dgm:t>
        <a:bodyPr/>
        <a:lstStyle/>
        <a:p>
          <a:endParaRPr lang="en-US"/>
        </a:p>
      </dgm:t>
    </dgm:pt>
    <dgm:pt modelId="{2BEF5A56-CC54-4DB2-9890-27C0C39B0687}">
      <dgm:prSet/>
      <dgm:spPr/>
      <dgm:t>
        <a:bodyPr/>
        <a:lstStyle/>
        <a:p>
          <a:r>
            <a:rPr lang="es-US"/>
            <a:t>Un enfoque hacia la inteligencia artificial.</a:t>
          </a:r>
          <a:endParaRPr lang="en-US"/>
        </a:p>
      </dgm:t>
    </dgm:pt>
    <dgm:pt modelId="{490E5AF5-A33F-4098-ADD6-22C97CBF0C2E}" type="parTrans" cxnId="{DFC10394-860B-4600-85A3-A9806F6909BF}">
      <dgm:prSet/>
      <dgm:spPr/>
      <dgm:t>
        <a:bodyPr/>
        <a:lstStyle/>
        <a:p>
          <a:endParaRPr lang="en-US"/>
        </a:p>
      </dgm:t>
    </dgm:pt>
    <dgm:pt modelId="{37CFB36D-897F-43C0-9846-76226FD5C179}" type="sibTrans" cxnId="{DFC10394-860B-4600-85A3-A9806F6909BF}">
      <dgm:prSet/>
      <dgm:spPr/>
      <dgm:t>
        <a:bodyPr/>
        <a:lstStyle/>
        <a:p>
          <a:endParaRPr lang="en-US"/>
        </a:p>
      </dgm:t>
    </dgm:pt>
    <dgm:pt modelId="{2E9B4FA3-0921-4FF7-A2A7-3B7D90CAA6BB}">
      <dgm:prSet/>
      <dgm:spPr/>
      <dgm:t>
        <a:bodyPr/>
        <a:lstStyle/>
        <a:p>
          <a:r>
            <a:rPr lang="es-US"/>
            <a:t>Aprendizaje basado en recompensas.</a:t>
          </a:r>
          <a:endParaRPr lang="en-US"/>
        </a:p>
      </dgm:t>
    </dgm:pt>
    <dgm:pt modelId="{871D27D2-70E2-4386-9549-64F471BF9FB3}" type="parTrans" cxnId="{8899CA54-9D20-4324-8EFB-3A19EA7A7676}">
      <dgm:prSet/>
      <dgm:spPr/>
      <dgm:t>
        <a:bodyPr/>
        <a:lstStyle/>
        <a:p>
          <a:endParaRPr lang="en-US"/>
        </a:p>
      </dgm:t>
    </dgm:pt>
    <dgm:pt modelId="{E7B13D94-295C-4B39-ABEB-FB73D19A1128}" type="sibTrans" cxnId="{8899CA54-9D20-4324-8EFB-3A19EA7A7676}">
      <dgm:prSet/>
      <dgm:spPr/>
      <dgm:t>
        <a:bodyPr/>
        <a:lstStyle/>
        <a:p>
          <a:endParaRPr lang="en-US"/>
        </a:p>
      </dgm:t>
    </dgm:pt>
    <dgm:pt modelId="{75962C89-C5C0-46BD-8BD6-7665EA5AA3A6}">
      <dgm:prSet/>
      <dgm:spPr/>
      <dgm:t>
        <a:bodyPr/>
        <a:lstStyle/>
        <a:p>
          <a:r>
            <a:rPr lang="es-US"/>
            <a:t>Aprende a partir de refuerzos positivos y negativos.</a:t>
          </a:r>
          <a:endParaRPr lang="en-US"/>
        </a:p>
      </dgm:t>
    </dgm:pt>
    <dgm:pt modelId="{81E42F34-FB12-4C4A-8F08-A7918BEFE346}" type="parTrans" cxnId="{4523D60B-FA75-4DE0-A817-8F3AC16FF65D}">
      <dgm:prSet/>
      <dgm:spPr/>
      <dgm:t>
        <a:bodyPr/>
        <a:lstStyle/>
        <a:p>
          <a:endParaRPr lang="en-US"/>
        </a:p>
      </dgm:t>
    </dgm:pt>
    <dgm:pt modelId="{30E9936F-4DFE-4B3E-A4D2-06043860C234}" type="sibTrans" cxnId="{4523D60B-FA75-4DE0-A817-8F3AC16FF65D}">
      <dgm:prSet/>
      <dgm:spPr/>
      <dgm:t>
        <a:bodyPr/>
        <a:lstStyle/>
        <a:p>
          <a:endParaRPr lang="en-US"/>
        </a:p>
      </dgm:t>
    </dgm:pt>
    <dgm:pt modelId="{339F345E-50EA-4135-9B8B-F97A453FD63C}">
      <dgm:prSet/>
      <dgm:spPr/>
      <dgm:t>
        <a:bodyPr/>
        <a:lstStyle/>
        <a:p>
          <a:r>
            <a:rPr lang="es-US"/>
            <a:t>La máquina aprende cómo actuar en un entorno determinado.</a:t>
          </a:r>
          <a:endParaRPr lang="en-US"/>
        </a:p>
      </dgm:t>
    </dgm:pt>
    <dgm:pt modelId="{D59D726C-6EB5-4AA2-A68E-DA78B3E7D9F1}" type="parTrans" cxnId="{6C6F0986-E0A3-4688-8CCA-B0ACFC6BA77F}">
      <dgm:prSet/>
      <dgm:spPr/>
      <dgm:t>
        <a:bodyPr/>
        <a:lstStyle/>
        <a:p>
          <a:endParaRPr lang="en-US"/>
        </a:p>
      </dgm:t>
    </dgm:pt>
    <dgm:pt modelId="{60E48132-7696-4A13-988C-F998DB430EA9}" type="sibTrans" cxnId="{6C6F0986-E0A3-4688-8CCA-B0ACFC6BA77F}">
      <dgm:prSet/>
      <dgm:spPr/>
      <dgm:t>
        <a:bodyPr/>
        <a:lstStyle/>
        <a:p>
          <a:endParaRPr lang="en-US"/>
        </a:p>
      </dgm:t>
    </dgm:pt>
    <dgm:pt modelId="{3F57511D-705A-45A6-847C-F67C483A8794}">
      <dgm:prSet/>
      <dgm:spPr/>
      <dgm:t>
        <a:bodyPr/>
        <a:lstStyle/>
        <a:p>
          <a:r>
            <a:rPr lang="es-US"/>
            <a:t>Maximiza las recompensas.</a:t>
          </a:r>
          <a:endParaRPr lang="en-US"/>
        </a:p>
      </dgm:t>
    </dgm:pt>
    <dgm:pt modelId="{8BF7205E-4777-4E4C-B0D2-48D73A1ACB15}" type="parTrans" cxnId="{4CFB23DD-19BD-45BD-81C9-1A87E18C8BE4}">
      <dgm:prSet/>
      <dgm:spPr/>
      <dgm:t>
        <a:bodyPr/>
        <a:lstStyle/>
        <a:p>
          <a:endParaRPr lang="en-US"/>
        </a:p>
      </dgm:t>
    </dgm:pt>
    <dgm:pt modelId="{5D30F73C-C6A5-4C6A-A336-A9B5E97F0E81}" type="sibTrans" cxnId="{4CFB23DD-19BD-45BD-81C9-1A87E18C8BE4}">
      <dgm:prSet/>
      <dgm:spPr/>
      <dgm:t>
        <a:bodyPr/>
        <a:lstStyle/>
        <a:p>
          <a:endParaRPr lang="en-US"/>
        </a:p>
      </dgm:t>
    </dgm:pt>
    <dgm:pt modelId="{9CD63DD9-B1D8-48C0-AA91-9B5BB859D24A}" type="pres">
      <dgm:prSet presAssocID="{DCC1B075-A7FC-4898-80CC-1AFA887CC7DB}" presName="linear" presStyleCnt="0">
        <dgm:presLayoutVars>
          <dgm:animLvl val="lvl"/>
          <dgm:resizeHandles val="exact"/>
        </dgm:presLayoutVars>
      </dgm:prSet>
      <dgm:spPr/>
    </dgm:pt>
    <dgm:pt modelId="{220D903D-27A1-4979-B8FA-F0AB7D3B1764}" type="pres">
      <dgm:prSet presAssocID="{38C7110B-160B-4828-A8A4-FFCA57ADF203}" presName="parentText" presStyleLbl="node1" presStyleIdx="0" presStyleCnt="3">
        <dgm:presLayoutVars>
          <dgm:chMax val="0"/>
          <dgm:bulletEnabled val="1"/>
        </dgm:presLayoutVars>
      </dgm:prSet>
      <dgm:spPr/>
    </dgm:pt>
    <dgm:pt modelId="{8A015E75-1C0D-46E9-9448-C1D5C3BD3E05}" type="pres">
      <dgm:prSet presAssocID="{38C7110B-160B-4828-A8A4-FFCA57ADF203}" presName="childText" presStyleLbl="revTx" presStyleIdx="0" presStyleCnt="3">
        <dgm:presLayoutVars>
          <dgm:bulletEnabled val="1"/>
        </dgm:presLayoutVars>
      </dgm:prSet>
      <dgm:spPr/>
    </dgm:pt>
    <dgm:pt modelId="{FF10DBC4-5580-4BDA-A74A-5E5BA06906D7}" type="pres">
      <dgm:prSet presAssocID="{B79BCA8E-A4AC-4403-9896-FB810FB1EC09}" presName="parentText" presStyleLbl="node1" presStyleIdx="1" presStyleCnt="3">
        <dgm:presLayoutVars>
          <dgm:chMax val="0"/>
          <dgm:bulletEnabled val="1"/>
        </dgm:presLayoutVars>
      </dgm:prSet>
      <dgm:spPr/>
    </dgm:pt>
    <dgm:pt modelId="{F4280831-57C3-407E-A7A7-EE068774E8D5}" type="pres">
      <dgm:prSet presAssocID="{B79BCA8E-A4AC-4403-9896-FB810FB1EC09}" presName="childText" presStyleLbl="revTx" presStyleIdx="1" presStyleCnt="3">
        <dgm:presLayoutVars>
          <dgm:bulletEnabled val="1"/>
        </dgm:presLayoutVars>
      </dgm:prSet>
      <dgm:spPr/>
    </dgm:pt>
    <dgm:pt modelId="{41434EC1-94A8-403F-BA71-0929711A488B}" type="pres">
      <dgm:prSet presAssocID="{8BCF3D73-FBCC-43C5-82DB-7760F41359C3}" presName="parentText" presStyleLbl="node1" presStyleIdx="2" presStyleCnt="3">
        <dgm:presLayoutVars>
          <dgm:chMax val="0"/>
          <dgm:bulletEnabled val="1"/>
        </dgm:presLayoutVars>
      </dgm:prSet>
      <dgm:spPr/>
    </dgm:pt>
    <dgm:pt modelId="{370047D1-252C-45C1-862B-5A212D7675E5}" type="pres">
      <dgm:prSet presAssocID="{8BCF3D73-FBCC-43C5-82DB-7760F41359C3}" presName="childText" presStyleLbl="revTx" presStyleIdx="2" presStyleCnt="3">
        <dgm:presLayoutVars>
          <dgm:bulletEnabled val="1"/>
        </dgm:presLayoutVars>
      </dgm:prSet>
      <dgm:spPr/>
    </dgm:pt>
  </dgm:ptLst>
  <dgm:cxnLst>
    <dgm:cxn modelId="{453E0107-87DF-4153-8130-1DE63C062D1A}" type="presOf" srcId="{CBC329DD-8395-4429-875C-21E3B6472F4D}" destId="{8A015E75-1C0D-46E9-9448-C1D5C3BD3E05}" srcOrd="0" destOrd="3" presId="urn:microsoft.com/office/officeart/2005/8/layout/vList2"/>
    <dgm:cxn modelId="{50B95009-F954-40CA-ACCA-BB62C5476578}" type="presOf" srcId="{225B6D61-1700-4572-BE13-722DDA797A73}" destId="{F4280831-57C3-407E-A7A7-EE068774E8D5}" srcOrd="0" destOrd="1" presId="urn:microsoft.com/office/officeart/2005/8/layout/vList2"/>
    <dgm:cxn modelId="{4523D60B-FA75-4DE0-A817-8F3AC16FF65D}" srcId="{8BCF3D73-FBCC-43C5-82DB-7760F41359C3}" destId="{75962C89-C5C0-46BD-8BD6-7665EA5AA3A6}" srcOrd="2" destOrd="0" parTransId="{81E42F34-FB12-4C4A-8F08-A7918BEFE346}" sibTransId="{30E9936F-4DFE-4B3E-A4D2-06043860C234}"/>
    <dgm:cxn modelId="{0C43CD0C-0250-4DAD-B9C8-7FD44C190E3C}" srcId="{38C7110B-160B-4828-A8A4-FFCA57ADF203}" destId="{77B5EEA8-7E08-424E-8B02-33ADF96D2791}" srcOrd="1" destOrd="0" parTransId="{099B9235-50F7-44AE-BCEF-593AA393AEBE}" sibTransId="{4144C0DB-6285-47AF-8A61-6B7830A99A13}"/>
    <dgm:cxn modelId="{AAF8360E-6BC6-49BE-B2E3-3FF71EA612A6}" srcId="{DCC1B075-A7FC-4898-80CC-1AFA887CC7DB}" destId="{8BCF3D73-FBCC-43C5-82DB-7760F41359C3}" srcOrd="2" destOrd="0" parTransId="{C835E316-A985-42BD-88E9-175D88911043}" sibTransId="{E11FD21D-74E6-4A25-A90D-21FB9F46B5FE}"/>
    <dgm:cxn modelId="{1E3D631F-3FBA-42DE-9304-7B9A27147A0E}" type="presOf" srcId="{77B5EEA8-7E08-424E-8B02-33ADF96D2791}" destId="{8A015E75-1C0D-46E9-9448-C1D5C3BD3E05}" srcOrd="0" destOrd="1" presId="urn:microsoft.com/office/officeart/2005/8/layout/vList2"/>
    <dgm:cxn modelId="{49B1FC22-BDF1-4564-A77D-27108BF48AA3}" srcId="{B79BCA8E-A4AC-4403-9896-FB810FB1EC09}" destId="{FFA73677-9C69-4EF8-98C7-7E04890FDE24}" srcOrd="2" destOrd="0" parTransId="{DB0E44AF-9826-41E2-B845-5B32D6AB10A8}" sibTransId="{82867A6C-6B87-42A2-BC49-CEE94354DDD5}"/>
    <dgm:cxn modelId="{3621582C-2128-4B3D-AB5C-3AA8DADC8FAC}" type="presOf" srcId="{75962C89-C5C0-46BD-8BD6-7665EA5AA3A6}" destId="{370047D1-252C-45C1-862B-5A212D7675E5}" srcOrd="0" destOrd="2" presId="urn:microsoft.com/office/officeart/2005/8/layout/vList2"/>
    <dgm:cxn modelId="{676F3731-D901-4045-89F1-629D30BE2240}" type="presOf" srcId="{8BCF3D73-FBCC-43C5-82DB-7760F41359C3}" destId="{41434EC1-94A8-403F-BA71-0929711A488B}" srcOrd="0" destOrd="0" presId="urn:microsoft.com/office/officeart/2005/8/layout/vList2"/>
    <dgm:cxn modelId="{42626A40-F449-4C31-8A92-E4C744036166}" srcId="{38C7110B-160B-4828-A8A4-FFCA57ADF203}" destId="{B0D64615-29D3-4AAC-82DB-01D543EF3C61}" srcOrd="0" destOrd="0" parTransId="{1B8E188E-5979-4D74-9840-3604B1C34AE7}" sibTransId="{591B2B31-03E7-4A73-BA21-784FE041BD79}"/>
    <dgm:cxn modelId="{91934168-E1BF-4C27-8B1E-DA05234F9085}" srcId="{38C7110B-160B-4828-A8A4-FFCA57ADF203}" destId="{CBC329DD-8395-4429-875C-21E3B6472F4D}" srcOrd="3" destOrd="0" parTransId="{418CEB53-C1AE-4259-A728-492E2B603C80}" sibTransId="{2D9EE7BA-4324-496C-9798-1184BA0C9F01}"/>
    <dgm:cxn modelId="{4B5DDA6B-0D7E-4B4B-B24B-2C6255EB38AF}" srcId="{38C7110B-160B-4828-A8A4-FFCA57ADF203}" destId="{B9F8F11F-F37E-402C-A80D-5BBB0E691A2A}" srcOrd="4" destOrd="0" parTransId="{20359F90-C3C7-4C65-896F-A39FD38B8E36}" sibTransId="{169334E5-2858-4918-ACA5-45212FF4A8BA}"/>
    <dgm:cxn modelId="{D6177C53-78E5-4A9C-9214-72857262F9F1}" type="presOf" srcId="{B0D64615-29D3-4AAC-82DB-01D543EF3C61}" destId="{8A015E75-1C0D-46E9-9448-C1D5C3BD3E05}" srcOrd="0" destOrd="0" presId="urn:microsoft.com/office/officeart/2005/8/layout/vList2"/>
    <dgm:cxn modelId="{0D459E53-0870-4E99-A69F-ECA901DEBD42}" type="presOf" srcId="{FFA73677-9C69-4EF8-98C7-7E04890FDE24}" destId="{F4280831-57C3-407E-A7A7-EE068774E8D5}" srcOrd="0" destOrd="2" presId="urn:microsoft.com/office/officeart/2005/8/layout/vList2"/>
    <dgm:cxn modelId="{8899CA54-9D20-4324-8EFB-3A19EA7A7676}" srcId="{8BCF3D73-FBCC-43C5-82DB-7760F41359C3}" destId="{2E9B4FA3-0921-4FF7-A2A7-3B7D90CAA6BB}" srcOrd="1" destOrd="0" parTransId="{871D27D2-70E2-4386-9549-64F471BF9FB3}" sibTransId="{E7B13D94-295C-4B39-ABEB-FB73D19A1128}"/>
    <dgm:cxn modelId="{00DA3D78-03CB-4A44-ACCA-F9C34BAF9E04}" srcId="{B79BCA8E-A4AC-4403-9896-FB810FB1EC09}" destId="{225B6D61-1700-4572-BE13-722DDA797A73}" srcOrd="1" destOrd="0" parTransId="{33531E46-E2AA-4D0C-AB81-6D0D738BCB0E}" sibTransId="{D45BC3F3-EFAF-4B74-B3D7-32AA0BB40A6A}"/>
    <dgm:cxn modelId="{5DB2257E-AD04-4D68-A614-C5AD3054F385}" type="presOf" srcId="{2E9B4FA3-0921-4FF7-A2A7-3B7D90CAA6BB}" destId="{370047D1-252C-45C1-862B-5A212D7675E5}" srcOrd="0" destOrd="1" presId="urn:microsoft.com/office/officeart/2005/8/layout/vList2"/>
    <dgm:cxn modelId="{6C6F0986-E0A3-4688-8CCA-B0ACFC6BA77F}" srcId="{8BCF3D73-FBCC-43C5-82DB-7760F41359C3}" destId="{339F345E-50EA-4135-9B8B-F97A453FD63C}" srcOrd="3" destOrd="0" parTransId="{D59D726C-6EB5-4AA2-A68E-DA78B3E7D9F1}" sibTransId="{60E48132-7696-4A13-988C-F998DB430EA9}"/>
    <dgm:cxn modelId="{14194087-9032-4EF1-A965-50992DE6ECB0}" type="presOf" srcId="{2BEF5A56-CC54-4DB2-9890-27C0C39B0687}" destId="{370047D1-252C-45C1-862B-5A212D7675E5}" srcOrd="0" destOrd="0" presId="urn:microsoft.com/office/officeart/2005/8/layout/vList2"/>
    <dgm:cxn modelId="{312A4191-0075-4F8E-88C2-C406B3980FD2}" srcId="{B79BCA8E-A4AC-4403-9896-FB810FB1EC09}" destId="{9F5D3D3A-2284-4111-BB5C-48F4870120E9}" srcOrd="0" destOrd="0" parTransId="{7AD5F6AB-85E7-4591-94E8-086263CCFA7F}" sibTransId="{4B768956-BFC2-4E93-89A3-DC652B34FAF5}"/>
    <dgm:cxn modelId="{6845FC93-1572-4BCB-BCCF-1846FB6C0271}" type="presOf" srcId="{9F5D3D3A-2284-4111-BB5C-48F4870120E9}" destId="{F4280831-57C3-407E-A7A7-EE068774E8D5}" srcOrd="0" destOrd="0" presId="urn:microsoft.com/office/officeart/2005/8/layout/vList2"/>
    <dgm:cxn modelId="{DFC10394-860B-4600-85A3-A9806F6909BF}" srcId="{8BCF3D73-FBCC-43C5-82DB-7760F41359C3}" destId="{2BEF5A56-CC54-4DB2-9890-27C0C39B0687}" srcOrd="0" destOrd="0" parTransId="{490E5AF5-A33F-4098-ADD6-22C97CBF0C2E}" sibTransId="{37CFB36D-897F-43C0-9846-76226FD5C179}"/>
    <dgm:cxn modelId="{850E0D95-F12D-4681-9D06-A2BD11664EE7}" type="presOf" srcId="{DCC1B075-A7FC-4898-80CC-1AFA887CC7DB}" destId="{9CD63DD9-B1D8-48C0-AA91-9B5BB859D24A}" srcOrd="0" destOrd="0" presId="urn:microsoft.com/office/officeart/2005/8/layout/vList2"/>
    <dgm:cxn modelId="{D74A0E98-6704-4B46-809B-F8353BF670A0}" type="presOf" srcId="{1DF52E35-507E-4067-AB38-61C3767E5F56}" destId="{8A015E75-1C0D-46E9-9448-C1D5C3BD3E05}" srcOrd="0" destOrd="2" presId="urn:microsoft.com/office/officeart/2005/8/layout/vList2"/>
    <dgm:cxn modelId="{A5A6A6A9-218E-418B-8793-0C396FBD7051}" srcId="{DCC1B075-A7FC-4898-80CC-1AFA887CC7DB}" destId="{38C7110B-160B-4828-A8A4-FFCA57ADF203}" srcOrd="0" destOrd="0" parTransId="{4D901CD5-D648-4269-832C-D6D8ADCB1874}" sibTransId="{FAC8B56D-932C-4EAA-9CB7-DDDF5E221557}"/>
    <dgm:cxn modelId="{173585B1-C215-4F34-A990-B246F05C5569}" type="presOf" srcId="{B9F8F11F-F37E-402C-A80D-5BBB0E691A2A}" destId="{8A015E75-1C0D-46E9-9448-C1D5C3BD3E05}" srcOrd="0" destOrd="4" presId="urn:microsoft.com/office/officeart/2005/8/layout/vList2"/>
    <dgm:cxn modelId="{442BDEC3-EA01-4355-A8CA-CBF4391F0CB7}" type="presOf" srcId="{38C7110B-160B-4828-A8A4-FFCA57ADF203}" destId="{220D903D-27A1-4979-B8FA-F0AB7D3B1764}" srcOrd="0" destOrd="0" presId="urn:microsoft.com/office/officeart/2005/8/layout/vList2"/>
    <dgm:cxn modelId="{3643A1CD-CB4A-4904-9C2D-DD6F8B6CAA61}" type="presOf" srcId="{3F57511D-705A-45A6-847C-F67C483A8794}" destId="{370047D1-252C-45C1-862B-5A212D7675E5}" srcOrd="0" destOrd="4" presId="urn:microsoft.com/office/officeart/2005/8/layout/vList2"/>
    <dgm:cxn modelId="{30CA91D8-D4F1-477D-97A0-0EC9274C483B}" type="presOf" srcId="{339F345E-50EA-4135-9B8B-F97A453FD63C}" destId="{370047D1-252C-45C1-862B-5A212D7675E5}" srcOrd="0" destOrd="3" presId="urn:microsoft.com/office/officeart/2005/8/layout/vList2"/>
    <dgm:cxn modelId="{35B414DC-4692-4B5D-ABBF-17D632102A56}" srcId="{DCC1B075-A7FC-4898-80CC-1AFA887CC7DB}" destId="{B79BCA8E-A4AC-4403-9896-FB810FB1EC09}" srcOrd="1" destOrd="0" parTransId="{F8B964AF-E82E-4CDA-80AE-A222CCD9EF5F}" sibTransId="{DA86F0A7-1F72-4232-A4A4-83B11CE62C53}"/>
    <dgm:cxn modelId="{4CFB23DD-19BD-45BD-81C9-1A87E18C8BE4}" srcId="{8BCF3D73-FBCC-43C5-82DB-7760F41359C3}" destId="{3F57511D-705A-45A6-847C-F67C483A8794}" srcOrd="4" destOrd="0" parTransId="{8BF7205E-4777-4E4C-B0D2-48D73A1ACB15}" sibTransId="{5D30F73C-C6A5-4C6A-A336-A9B5E97F0E81}"/>
    <dgm:cxn modelId="{E48D78DF-6638-46EC-83EA-F16253835ADB}" srcId="{38C7110B-160B-4828-A8A4-FFCA57ADF203}" destId="{1DF52E35-507E-4067-AB38-61C3767E5F56}" srcOrd="2" destOrd="0" parTransId="{4568BAA1-2748-4334-BCD5-74F7DE5D0FA3}" sibTransId="{95361B26-1C95-48EA-A235-C07D5418D47C}"/>
    <dgm:cxn modelId="{D44047FE-D8D6-4221-990C-4B2B4F39538C}" type="presOf" srcId="{B79BCA8E-A4AC-4403-9896-FB810FB1EC09}" destId="{FF10DBC4-5580-4BDA-A74A-5E5BA06906D7}" srcOrd="0" destOrd="0" presId="urn:microsoft.com/office/officeart/2005/8/layout/vList2"/>
    <dgm:cxn modelId="{52E294FB-9FA7-4144-974A-83F88BEB454D}" type="presParOf" srcId="{9CD63DD9-B1D8-48C0-AA91-9B5BB859D24A}" destId="{220D903D-27A1-4979-B8FA-F0AB7D3B1764}" srcOrd="0" destOrd="0" presId="urn:microsoft.com/office/officeart/2005/8/layout/vList2"/>
    <dgm:cxn modelId="{0456CEAC-7F85-4BCE-851A-8D72D827C395}" type="presParOf" srcId="{9CD63DD9-B1D8-48C0-AA91-9B5BB859D24A}" destId="{8A015E75-1C0D-46E9-9448-C1D5C3BD3E05}" srcOrd="1" destOrd="0" presId="urn:microsoft.com/office/officeart/2005/8/layout/vList2"/>
    <dgm:cxn modelId="{590591D2-F7BE-4E7E-97E7-5C4D787C533A}" type="presParOf" srcId="{9CD63DD9-B1D8-48C0-AA91-9B5BB859D24A}" destId="{FF10DBC4-5580-4BDA-A74A-5E5BA06906D7}" srcOrd="2" destOrd="0" presId="urn:microsoft.com/office/officeart/2005/8/layout/vList2"/>
    <dgm:cxn modelId="{59C42E1B-744E-458A-8B9D-C619776B5331}" type="presParOf" srcId="{9CD63DD9-B1D8-48C0-AA91-9B5BB859D24A}" destId="{F4280831-57C3-407E-A7A7-EE068774E8D5}" srcOrd="3" destOrd="0" presId="urn:microsoft.com/office/officeart/2005/8/layout/vList2"/>
    <dgm:cxn modelId="{C2511F71-BFD2-420A-B8D2-E6E459281146}" type="presParOf" srcId="{9CD63DD9-B1D8-48C0-AA91-9B5BB859D24A}" destId="{41434EC1-94A8-403F-BA71-0929711A488B}" srcOrd="4" destOrd="0" presId="urn:microsoft.com/office/officeart/2005/8/layout/vList2"/>
    <dgm:cxn modelId="{E4058692-7519-4CD1-91E8-D5DBDFAC4AB4}" type="presParOf" srcId="{9CD63DD9-B1D8-48C0-AA91-9B5BB859D24A}" destId="{370047D1-252C-45C1-862B-5A212D7675E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46BB7E-F5AD-4F15-81FC-4919695BCA9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BD016CE-EF04-4292-898A-D7194D247F7E}">
      <dgm:prSet/>
      <dgm:spPr/>
      <dgm:t>
        <a:bodyPr/>
        <a:lstStyle/>
        <a:p>
          <a:r>
            <a:rPr lang="es-CL"/>
            <a:t>Supervisado</a:t>
          </a:r>
          <a:endParaRPr lang="en-US"/>
        </a:p>
      </dgm:t>
    </dgm:pt>
    <dgm:pt modelId="{C7921850-4FDC-4DB2-AF88-D7DA8980BA19}" type="parTrans" cxnId="{E263AA48-23CC-4F24-8346-4071C1D2CA11}">
      <dgm:prSet/>
      <dgm:spPr/>
      <dgm:t>
        <a:bodyPr/>
        <a:lstStyle/>
        <a:p>
          <a:endParaRPr lang="en-US"/>
        </a:p>
      </dgm:t>
    </dgm:pt>
    <dgm:pt modelId="{631AF26C-D246-4667-A546-0D35092747ED}" type="sibTrans" cxnId="{E263AA48-23CC-4F24-8346-4071C1D2CA11}">
      <dgm:prSet/>
      <dgm:spPr/>
      <dgm:t>
        <a:bodyPr/>
        <a:lstStyle/>
        <a:p>
          <a:endParaRPr lang="en-US"/>
        </a:p>
      </dgm:t>
    </dgm:pt>
    <dgm:pt modelId="{7F852F8D-D643-4555-8665-4FF3DBDCBA54}">
      <dgm:prSet/>
      <dgm:spPr/>
      <dgm:t>
        <a:bodyPr/>
        <a:lstStyle/>
        <a:p>
          <a:r>
            <a:rPr lang="es-CL"/>
            <a:t>Arboles de decisión</a:t>
          </a:r>
          <a:endParaRPr lang="en-US"/>
        </a:p>
      </dgm:t>
    </dgm:pt>
    <dgm:pt modelId="{94BA0523-5BD7-43C6-9951-9841BFBDA711}" type="parTrans" cxnId="{6A799E45-EECE-46B7-9B4B-2F0C13F902F6}">
      <dgm:prSet/>
      <dgm:spPr/>
      <dgm:t>
        <a:bodyPr/>
        <a:lstStyle/>
        <a:p>
          <a:endParaRPr lang="en-US"/>
        </a:p>
      </dgm:t>
    </dgm:pt>
    <dgm:pt modelId="{E7DFE7BF-CED6-491A-A81C-9EAAC5090D9D}" type="sibTrans" cxnId="{6A799E45-EECE-46B7-9B4B-2F0C13F902F6}">
      <dgm:prSet/>
      <dgm:spPr/>
      <dgm:t>
        <a:bodyPr/>
        <a:lstStyle/>
        <a:p>
          <a:endParaRPr lang="en-US"/>
        </a:p>
      </dgm:t>
    </dgm:pt>
    <dgm:pt modelId="{3C46C5FB-DF49-4928-922E-42952A52E435}">
      <dgm:prSet/>
      <dgm:spPr/>
      <dgm:t>
        <a:bodyPr/>
        <a:lstStyle/>
        <a:p>
          <a:r>
            <a:rPr lang="es-CL"/>
            <a:t>Support Vector Machine (SVM)</a:t>
          </a:r>
          <a:endParaRPr lang="en-US"/>
        </a:p>
      </dgm:t>
    </dgm:pt>
    <dgm:pt modelId="{6C5C4ABF-A9F9-46E8-BA9F-D28C10B0B88C}" type="parTrans" cxnId="{1D957700-83E0-497F-A937-C7A3B09D5B26}">
      <dgm:prSet/>
      <dgm:spPr/>
      <dgm:t>
        <a:bodyPr/>
        <a:lstStyle/>
        <a:p>
          <a:endParaRPr lang="en-US"/>
        </a:p>
      </dgm:t>
    </dgm:pt>
    <dgm:pt modelId="{FAE990D4-A23B-43B3-B403-116AD9606CDB}" type="sibTrans" cxnId="{1D957700-83E0-497F-A937-C7A3B09D5B26}">
      <dgm:prSet/>
      <dgm:spPr/>
      <dgm:t>
        <a:bodyPr/>
        <a:lstStyle/>
        <a:p>
          <a:endParaRPr lang="en-US"/>
        </a:p>
      </dgm:t>
    </dgm:pt>
    <dgm:pt modelId="{8C1309BC-049E-45A1-BD45-F1C3A516D441}">
      <dgm:prSet/>
      <dgm:spPr/>
      <dgm:t>
        <a:bodyPr/>
        <a:lstStyle/>
        <a:p>
          <a:r>
            <a:rPr lang="es-CL"/>
            <a:t>Redes neuronales</a:t>
          </a:r>
          <a:endParaRPr lang="en-US"/>
        </a:p>
      </dgm:t>
    </dgm:pt>
    <dgm:pt modelId="{C4D8860B-2C36-4E49-82D5-0FA34084208D}" type="parTrans" cxnId="{7A452152-CE97-4B49-837A-19F4A775D6AB}">
      <dgm:prSet/>
      <dgm:spPr/>
      <dgm:t>
        <a:bodyPr/>
        <a:lstStyle/>
        <a:p>
          <a:endParaRPr lang="en-US"/>
        </a:p>
      </dgm:t>
    </dgm:pt>
    <dgm:pt modelId="{DB463C97-25EB-4CB3-BF78-97E861160A73}" type="sibTrans" cxnId="{7A452152-CE97-4B49-837A-19F4A775D6AB}">
      <dgm:prSet/>
      <dgm:spPr/>
      <dgm:t>
        <a:bodyPr/>
        <a:lstStyle/>
        <a:p>
          <a:endParaRPr lang="en-US"/>
        </a:p>
      </dgm:t>
    </dgm:pt>
    <dgm:pt modelId="{B211D58D-F331-4795-BECF-C35DBD055265}">
      <dgm:prSet/>
      <dgm:spPr/>
      <dgm:t>
        <a:bodyPr/>
        <a:lstStyle/>
        <a:p>
          <a:r>
            <a:rPr lang="es-CL"/>
            <a:t>No supervisado</a:t>
          </a:r>
          <a:endParaRPr lang="en-US"/>
        </a:p>
      </dgm:t>
    </dgm:pt>
    <dgm:pt modelId="{1175FA08-8ACB-46C3-A5F4-09AB7E95ABEC}" type="parTrans" cxnId="{BB620528-560F-44EA-91CE-2F3CBE9EA1AA}">
      <dgm:prSet/>
      <dgm:spPr/>
      <dgm:t>
        <a:bodyPr/>
        <a:lstStyle/>
        <a:p>
          <a:endParaRPr lang="en-US"/>
        </a:p>
      </dgm:t>
    </dgm:pt>
    <dgm:pt modelId="{DC451752-66FD-4244-AA70-528E1F3021AE}" type="sibTrans" cxnId="{BB620528-560F-44EA-91CE-2F3CBE9EA1AA}">
      <dgm:prSet/>
      <dgm:spPr/>
      <dgm:t>
        <a:bodyPr/>
        <a:lstStyle/>
        <a:p>
          <a:endParaRPr lang="en-US"/>
        </a:p>
      </dgm:t>
    </dgm:pt>
    <dgm:pt modelId="{1F48CEE5-92F5-4EF0-866F-EFDE7D4859B3}">
      <dgm:prSet/>
      <dgm:spPr/>
      <dgm:t>
        <a:bodyPr/>
        <a:lstStyle/>
        <a:p>
          <a:r>
            <a:rPr lang="es-CL"/>
            <a:t>Kmeans</a:t>
          </a:r>
          <a:endParaRPr lang="en-US"/>
        </a:p>
      </dgm:t>
    </dgm:pt>
    <dgm:pt modelId="{3815D5E9-C8F5-489C-93FC-E76367DF563F}" type="parTrans" cxnId="{DA731DAF-1523-484A-BE66-495548F936B6}">
      <dgm:prSet/>
      <dgm:spPr/>
      <dgm:t>
        <a:bodyPr/>
        <a:lstStyle/>
        <a:p>
          <a:endParaRPr lang="en-US"/>
        </a:p>
      </dgm:t>
    </dgm:pt>
    <dgm:pt modelId="{D2CBA3B6-6B7D-4B4C-9DFC-B91D6221F6E4}" type="sibTrans" cxnId="{DA731DAF-1523-484A-BE66-495548F936B6}">
      <dgm:prSet/>
      <dgm:spPr/>
      <dgm:t>
        <a:bodyPr/>
        <a:lstStyle/>
        <a:p>
          <a:endParaRPr lang="en-US"/>
        </a:p>
      </dgm:t>
    </dgm:pt>
    <dgm:pt modelId="{296392B2-EA71-492C-8D13-5FB63C6F566A}">
      <dgm:prSet/>
      <dgm:spPr/>
      <dgm:t>
        <a:bodyPr/>
        <a:lstStyle/>
        <a:p>
          <a:r>
            <a:rPr lang="es-CL"/>
            <a:t>PCA</a:t>
          </a:r>
          <a:endParaRPr lang="en-US"/>
        </a:p>
      </dgm:t>
    </dgm:pt>
    <dgm:pt modelId="{8B47535F-1FCE-4D7F-8EE9-18EFE9EC31DC}" type="parTrans" cxnId="{DB23FAAE-0424-46D5-90A8-F1CD8B8BE68F}">
      <dgm:prSet/>
      <dgm:spPr/>
      <dgm:t>
        <a:bodyPr/>
        <a:lstStyle/>
        <a:p>
          <a:endParaRPr lang="en-US"/>
        </a:p>
      </dgm:t>
    </dgm:pt>
    <dgm:pt modelId="{E4777D82-86B8-433E-9628-9B218EE9126B}" type="sibTrans" cxnId="{DB23FAAE-0424-46D5-90A8-F1CD8B8BE68F}">
      <dgm:prSet/>
      <dgm:spPr/>
      <dgm:t>
        <a:bodyPr/>
        <a:lstStyle/>
        <a:p>
          <a:endParaRPr lang="en-US"/>
        </a:p>
      </dgm:t>
    </dgm:pt>
    <dgm:pt modelId="{E178D853-A946-4B63-8473-C52543A19115}" type="pres">
      <dgm:prSet presAssocID="{7D46BB7E-F5AD-4F15-81FC-4919695BCA9E}" presName="linear" presStyleCnt="0">
        <dgm:presLayoutVars>
          <dgm:animLvl val="lvl"/>
          <dgm:resizeHandles val="exact"/>
        </dgm:presLayoutVars>
      </dgm:prSet>
      <dgm:spPr/>
    </dgm:pt>
    <dgm:pt modelId="{5F081C42-0D3E-4961-88DE-19317CF2CCE6}" type="pres">
      <dgm:prSet presAssocID="{8BD016CE-EF04-4292-898A-D7194D247F7E}" presName="parentText" presStyleLbl="node1" presStyleIdx="0" presStyleCnt="2">
        <dgm:presLayoutVars>
          <dgm:chMax val="0"/>
          <dgm:bulletEnabled val="1"/>
        </dgm:presLayoutVars>
      </dgm:prSet>
      <dgm:spPr/>
    </dgm:pt>
    <dgm:pt modelId="{70E9FC84-4D3D-4DB2-8049-134342D38DD4}" type="pres">
      <dgm:prSet presAssocID="{8BD016CE-EF04-4292-898A-D7194D247F7E}" presName="childText" presStyleLbl="revTx" presStyleIdx="0" presStyleCnt="2">
        <dgm:presLayoutVars>
          <dgm:bulletEnabled val="1"/>
        </dgm:presLayoutVars>
      </dgm:prSet>
      <dgm:spPr/>
    </dgm:pt>
    <dgm:pt modelId="{9E25B160-1FF0-427E-B791-1BD833EFF3D4}" type="pres">
      <dgm:prSet presAssocID="{B211D58D-F331-4795-BECF-C35DBD055265}" presName="parentText" presStyleLbl="node1" presStyleIdx="1" presStyleCnt="2">
        <dgm:presLayoutVars>
          <dgm:chMax val="0"/>
          <dgm:bulletEnabled val="1"/>
        </dgm:presLayoutVars>
      </dgm:prSet>
      <dgm:spPr/>
    </dgm:pt>
    <dgm:pt modelId="{B6CE024D-0C5A-451B-AF81-86B21953BEC2}" type="pres">
      <dgm:prSet presAssocID="{B211D58D-F331-4795-BECF-C35DBD055265}" presName="childText" presStyleLbl="revTx" presStyleIdx="1" presStyleCnt="2">
        <dgm:presLayoutVars>
          <dgm:bulletEnabled val="1"/>
        </dgm:presLayoutVars>
      </dgm:prSet>
      <dgm:spPr/>
    </dgm:pt>
  </dgm:ptLst>
  <dgm:cxnLst>
    <dgm:cxn modelId="{1D957700-83E0-497F-A937-C7A3B09D5B26}" srcId="{8BD016CE-EF04-4292-898A-D7194D247F7E}" destId="{3C46C5FB-DF49-4928-922E-42952A52E435}" srcOrd="1" destOrd="0" parTransId="{6C5C4ABF-A9F9-46E8-BA9F-D28C10B0B88C}" sibTransId="{FAE990D4-A23B-43B3-B403-116AD9606CDB}"/>
    <dgm:cxn modelId="{BB620528-560F-44EA-91CE-2F3CBE9EA1AA}" srcId="{7D46BB7E-F5AD-4F15-81FC-4919695BCA9E}" destId="{B211D58D-F331-4795-BECF-C35DBD055265}" srcOrd="1" destOrd="0" parTransId="{1175FA08-8ACB-46C3-A5F4-09AB7E95ABEC}" sibTransId="{DC451752-66FD-4244-AA70-528E1F3021AE}"/>
    <dgm:cxn modelId="{77754D3B-F386-44DD-ACEF-B7789562C319}" type="presOf" srcId="{8C1309BC-049E-45A1-BD45-F1C3A516D441}" destId="{70E9FC84-4D3D-4DB2-8049-134342D38DD4}" srcOrd="0" destOrd="2" presId="urn:microsoft.com/office/officeart/2005/8/layout/vList2"/>
    <dgm:cxn modelId="{7E36235F-7726-4461-AE8A-5A2FDE58A40B}" type="presOf" srcId="{7F852F8D-D643-4555-8665-4FF3DBDCBA54}" destId="{70E9FC84-4D3D-4DB2-8049-134342D38DD4}" srcOrd="0" destOrd="0" presId="urn:microsoft.com/office/officeart/2005/8/layout/vList2"/>
    <dgm:cxn modelId="{27FA0B43-5636-466A-AA3A-3E9AA7A187DB}" type="presOf" srcId="{3C46C5FB-DF49-4928-922E-42952A52E435}" destId="{70E9FC84-4D3D-4DB2-8049-134342D38DD4}" srcOrd="0" destOrd="1" presId="urn:microsoft.com/office/officeart/2005/8/layout/vList2"/>
    <dgm:cxn modelId="{6A799E45-EECE-46B7-9B4B-2F0C13F902F6}" srcId="{8BD016CE-EF04-4292-898A-D7194D247F7E}" destId="{7F852F8D-D643-4555-8665-4FF3DBDCBA54}" srcOrd="0" destOrd="0" parTransId="{94BA0523-5BD7-43C6-9951-9841BFBDA711}" sibTransId="{E7DFE7BF-CED6-491A-A81C-9EAAC5090D9D}"/>
    <dgm:cxn modelId="{2D338647-1002-4A4C-B627-A66E88014B6A}" type="presOf" srcId="{296392B2-EA71-492C-8D13-5FB63C6F566A}" destId="{B6CE024D-0C5A-451B-AF81-86B21953BEC2}" srcOrd="0" destOrd="1" presId="urn:microsoft.com/office/officeart/2005/8/layout/vList2"/>
    <dgm:cxn modelId="{E263AA48-23CC-4F24-8346-4071C1D2CA11}" srcId="{7D46BB7E-F5AD-4F15-81FC-4919695BCA9E}" destId="{8BD016CE-EF04-4292-898A-D7194D247F7E}" srcOrd="0" destOrd="0" parTransId="{C7921850-4FDC-4DB2-AF88-D7DA8980BA19}" sibTransId="{631AF26C-D246-4667-A546-0D35092747ED}"/>
    <dgm:cxn modelId="{7A452152-CE97-4B49-837A-19F4A775D6AB}" srcId="{8BD016CE-EF04-4292-898A-D7194D247F7E}" destId="{8C1309BC-049E-45A1-BD45-F1C3A516D441}" srcOrd="2" destOrd="0" parTransId="{C4D8860B-2C36-4E49-82D5-0FA34084208D}" sibTransId="{DB463C97-25EB-4CB3-BF78-97E861160A73}"/>
    <dgm:cxn modelId="{F189BE7E-B4E3-4128-ABCC-587790760FA3}" type="presOf" srcId="{1F48CEE5-92F5-4EF0-866F-EFDE7D4859B3}" destId="{B6CE024D-0C5A-451B-AF81-86B21953BEC2}" srcOrd="0" destOrd="0" presId="urn:microsoft.com/office/officeart/2005/8/layout/vList2"/>
    <dgm:cxn modelId="{599B739A-23C0-4909-BB4D-DEB056181750}" type="presOf" srcId="{B211D58D-F331-4795-BECF-C35DBD055265}" destId="{9E25B160-1FF0-427E-B791-1BD833EFF3D4}" srcOrd="0" destOrd="0" presId="urn:microsoft.com/office/officeart/2005/8/layout/vList2"/>
    <dgm:cxn modelId="{402BBDAC-858C-44A0-93FA-B77DC45C7099}" type="presOf" srcId="{8BD016CE-EF04-4292-898A-D7194D247F7E}" destId="{5F081C42-0D3E-4961-88DE-19317CF2CCE6}" srcOrd="0" destOrd="0" presId="urn:microsoft.com/office/officeart/2005/8/layout/vList2"/>
    <dgm:cxn modelId="{DB23FAAE-0424-46D5-90A8-F1CD8B8BE68F}" srcId="{B211D58D-F331-4795-BECF-C35DBD055265}" destId="{296392B2-EA71-492C-8D13-5FB63C6F566A}" srcOrd="1" destOrd="0" parTransId="{8B47535F-1FCE-4D7F-8EE9-18EFE9EC31DC}" sibTransId="{E4777D82-86B8-433E-9628-9B218EE9126B}"/>
    <dgm:cxn modelId="{DA731DAF-1523-484A-BE66-495548F936B6}" srcId="{B211D58D-F331-4795-BECF-C35DBD055265}" destId="{1F48CEE5-92F5-4EF0-866F-EFDE7D4859B3}" srcOrd="0" destOrd="0" parTransId="{3815D5E9-C8F5-489C-93FC-E76367DF563F}" sibTransId="{D2CBA3B6-6B7D-4B4C-9DFC-B91D6221F6E4}"/>
    <dgm:cxn modelId="{1E8D9EE7-1B48-4A27-88F6-DA089A70F862}" type="presOf" srcId="{7D46BB7E-F5AD-4F15-81FC-4919695BCA9E}" destId="{E178D853-A946-4B63-8473-C52543A19115}" srcOrd="0" destOrd="0" presId="urn:microsoft.com/office/officeart/2005/8/layout/vList2"/>
    <dgm:cxn modelId="{3B52142C-D284-4A5D-AE85-5E2452DE3BE6}" type="presParOf" srcId="{E178D853-A946-4B63-8473-C52543A19115}" destId="{5F081C42-0D3E-4961-88DE-19317CF2CCE6}" srcOrd="0" destOrd="0" presId="urn:microsoft.com/office/officeart/2005/8/layout/vList2"/>
    <dgm:cxn modelId="{BB0C0130-7FFF-4D11-9413-26B46765B476}" type="presParOf" srcId="{E178D853-A946-4B63-8473-C52543A19115}" destId="{70E9FC84-4D3D-4DB2-8049-134342D38DD4}" srcOrd="1" destOrd="0" presId="urn:microsoft.com/office/officeart/2005/8/layout/vList2"/>
    <dgm:cxn modelId="{779E1854-561F-445B-AF8B-3BECA593FA70}" type="presParOf" srcId="{E178D853-A946-4B63-8473-C52543A19115}" destId="{9E25B160-1FF0-427E-B791-1BD833EFF3D4}" srcOrd="2" destOrd="0" presId="urn:microsoft.com/office/officeart/2005/8/layout/vList2"/>
    <dgm:cxn modelId="{3E4A1F77-1E51-43A1-A1F4-BDBBF2B05063}" type="presParOf" srcId="{E178D853-A946-4B63-8473-C52543A19115}" destId="{B6CE024D-0C5A-451B-AF81-86B21953BEC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FBAB38-FA23-4408-8920-191CBF3CAAA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1AE40A4-46CB-4D6E-A846-F8B406BF168C}">
      <dgm:prSet/>
      <dgm:spPr/>
      <dgm:t>
        <a:bodyPr/>
        <a:lstStyle/>
        <a:p>
          <a:r>
            <a:rPr lang="es-CL"/>
            <a:t>Regresión</a:t>
          </a:r>
          <a:endParaRPr lang="en-US"/>
        </a:p>
      </dgm:t>
    </dgm:pt>
    <dgm:pt modelId="{608C9114-CAAB-43DE-88E2-BD7827DD8A9F}" type="parTrans" cxnId="{49729C87-1284-416F-AE7A-A7381DE011C1}">
      <dgm:prSet/>
      <dgm:spPr/>
      <dgm:t>
        <a:bodyPr/>
        <a:lstStyle/>
        <a:p>
          <a:endParaRPr lang="en-US"/>
        </a:p>
      </dgm:t>
    </dgm:pt>
    <dgm:pt modelId="{C04F71CA-05C8-49DA-BA18-753AE1D5AF98}" type="sibTrans" cxnId="{49729C87-1284-416F-AE7A-A7381DE011C1}">
      <dgm:prSet/>
      <dgm:spPr/>
      <dgm:t>
        <a:bodyPr/>
        <a:lstStyle/>
        <a:p>
          <a:endParaRPr lang="en-US"/>
        </a:p>
      </dgm:t>
    </dgm:pt>
    <dgm:pt modelId="{CFF07815-FE5E-4851-A1B3-209948B75793}">
      <dgm:prSet/>
      <dgm:spPr/>
      <dgm:t>
        <a:bodyPr/>
        <a:lstStyle/>
        <a:p>
          <a:r>
            <a:rPr lang="es-US" b="0" i="0"/>
            <a:t>Linear Regression</a:t>
          </a:r>
          <a:endParaRPr lang="en-US"/>
        </a:p>
      </dgm:t>
    </dgm:pt>
    <dgm:pt modelId="{3EF95333-4B15-4CAD-A78B-0DEBCB217650}" type="parTrans" cxnId="{019219EB-4BE5-4D65-B108-78E3423587D9}">
      <dgm:prSet/>
      <dgm:spPr/>
      <dgm:t>
        <a:bodyPr/>
        <a:lstStyle/>
        <a:p>
          <a:endParaRPr lang="en-US"/>
        </a:p>
      </dgm:t>
    </dgm:pt>
    <dgm:pt modelId="{3A3D8FF6-EC87-4A7C-823B-ECF3A700E916}" type="sibTrans" cxnId="{019219EB-4BE5-4D65-B108-78E3423587D9}">
      <dgm:prSet/>
      <dgm:spPr/>
      <dgm:t>
        <a:bodyPr/>
        <a:lstStyle/>
        <a:p>
          <a:endParaRPr lang="en-US"/>
        </a:p>
      </dgm:t>
    </dgm:pt>
    <dgm:pt modelId="{FECB20B5-22D5-47C4-8C2E-9D6BD6725050}">
      <dgm:prSet/>
      <dgm:spPr/>
      <dgm:t>
        <a:bodyPr/>
        <a:lstStyle/>
        <a:p>
          <a:r>
            <a:rPr lang="es-US" b="0" i="0"/>
            <a:t>Regression Trees</a:t>
          </a:r>
          <a:endParaRPr lang="en-US"/>
        </a:p>
      </dgm:t>
    </dgm:pt>
    <dgm:pt modelId="{5E40A4C3-18EA-48E0-AF0D-2D2DB4D7A65F}" type="parTrans" cxnId="{FEF72C4A-A7C0-48EA-A520-34E386EFC6CC}">
      <dgm:prSet/>
      <dgm:spPr/>
      <dgm:t>
        <a:bodyPr/>
        <a:lstStyle/>
        <a:p>
          <a:endParaRPr lang="en-US"/>
        </a:p>
      </dgm:t>
    </dgm:pt>
    <dgm:pt modelId="{90ABAD7A-239F-4748-80D8-32F79C7B3A06}" type="sibTrans" cxnId="{FEF72C4A-A7C0-48EA-A520-34E386EFC6CC}">
      <dgm:prSet/>
      <dgm:spPr/>
      <dgm:t>
        <a:bodyPr/>
        <a:lstStyle/>
        <a:p>
          <a:endParaRPr lang="en-US"/>
        </a:p>
      </dgm:t>
    </dgm:pt>
    <dgm:pt modelId="{AA66328C-852B-4F08-BA10-CB9EA383F94F}">
      <dgm:prSet/>
      <dgm:spPr/>
      <dgm:t>
        <a:bodyPr/>
        <a:lstStyle/>
        <a:p>
          <a:r>
            <a:rPr lang="es-US" b="0" i="0"/>
            <a:t>Non-Linear Regression</a:t>
          </a:r>
          <a:endParaRPr lang="en-US"/>
        </a:p>
      </dgm:t>
    </dgm:pt>
    <dgm:pt modelId="{AB25A221-BDC7-4889-B324-99555A77D0A2}" type="parTrans" cxnId="{1805B32E-D56D-4B0D-9374-416248232E2C}">
      <dgm:prSet/>
      <dgm:spPr/>
      <dgm:t>
        <a:bodyPr/>
        <a:lstStyle/>
        <a:p>
          <a:endParaRPr lang="en-US"/>
        </a:p>
      </dgm:t>
    </dgm:pt>
    <dgm:pt modelId="{39AF0BE9-29CD-4E77-B83B-B13725312F47}" type="sibTrans" cxnId="{1805B32E-D56D-4B0D-9374-416248232E2C}">
      <dgm:prSet/>
      <dgm:spPr/>
      <dgm:t>
        <a:bodyPr/>
        <a:lstStyle/>
        <a:p>
          <a:endParaRPr lang="en-US"/>
        </a:p>
      </dgm:t>
    </dgm:pt>
    <dgm:pt modelId="{88152085-3710-4EF9-A5F9-6E2302AFBF58}">
      <dgm:prSet/>
      <dgm:spPr/>
      <dgm:t>
        <a:bodyPr/>
        <a:lstStyle/>
        <a:p>
          <a:r>
            <a:rPr lang="es-US" b="0" i="0"/>
            <a:t>Bayesian Linear Regression</a:t>
          </a:r>
          <a:endParaRPr lang="en-US"/>
        </a:p>
      </dgm:t>
    </dgm:pt>
    <dgm:pt modelId="{5F26E3DC-4513-4C71-BC18-AA9E85BB2619}" type="parTrans" cxnId="{CBBE606A-81DC-4456-9CF0-C9ABDBB22636}">
      <dgm:prSet/>
      <dgm:spPr/>
      <dgm:t>
        <a:bodyPr/>
        <a:lstStyle/>
        <a:p>
          <a:endParaRPr lang="en-US"/>
        </a:p>
      </dgm:t>
    </dgm:pt>
    <dgm:pt modelId="{DB0143E5-F6B3-4D3C-BC7B-077A61AA7882}" type="sibTrans" cxnId="{CBBE606A-81DC-4456-9CF0-C9ABDBB22636}">
      <dgm:prSet/>
      <dgm:spPr/>
      <dgm:t>
        <a:bodyPr/>
        <a:lstStyle/>
        <a:p>
          <a:endParaRPr lang="en-US"/>
        </a:p>
      </dgm:t>
    </dgm:pt>
    <dgm:pt modelId="{D36D5E2F-1FCA-42B3-B637-8A6372B634A3}">
      <dgm:prSet/>
      <dgm:spPr/>
      <dgm:t>
        <a:bodyPr/>
        <a:lstStyle/>
        <a:p>
          <a:r>
            <a:rPr lang="es-US" b="0" i="0"/>
            <a:t>Polynomial Regression</a:t>
          </a:r>
          <a:endParaRPr lang="en-US"/>
        </a:p>
      </dgm:t>
    </dgm:pt>
    <dgm:pt modelId="{59BF9E28-93F7-4111-999B-1F123A849693}" type="parTrans" cxnId="{808131A6-E1DC-43E2-9D9A-FC20A14D60DF}">
      <dgm:prSet/>
      <dgm:spPr/>
      <dgm:t>
        <a:bodyPr/>
        <a:lstStyle/>
        <a:p>
          <a:endParaRPr lang="en-US"/>
        </a:p>
      </dgm:t>
    </dgm:pt>
    <dgm:pt modelId="{1D39F6BD-0E3A-436E-9BD7-FDCB979A826E}" type="sibTrans" cxnId="{808131A6-E1DC-43E2-9D9A-FC20A14D60DF}">
      <dgm:prSet/>
      <dgm:spPr/>
      <dgm:t>
        <a:bodyPr/>
        <a:lstStyle/>
        <a:p>
          <a:endParaRPr lang="en-US"/>
        </a:p>
      </dgm:t>
    </dgm:pt>
    <dgm:pt modelId="{D796F66A-5CEF-4832-9276-B7013FC13E90}">
      <dgm:prSet/>
      <dgm:spPr/>
      <dgm:t>
        <a:bodyPr/>
        <a:lstStyle/>
        <a:p>
          <a:r>
            <a:rPr lang="es-US" b="0" i="0"/>
            <a:t>Clasificación</a:t>
          </a:r>
          <a:endParaRPr lang="en-US"/>
        </a:p>
      </dgm:t>
    </dgm:pt>
    <dgm:pt modelId="{13FE0256-BEBC-4959-BA3D-80AB3FD5B748}" type="parTrans" cxnId="{9CC79762-DFFD-4EFC-803D-371956B20B6D}">
      <dgm:prSet/>
      <dgm:spPr/>
      <dgm:t>
        <a:bodyPr/>
        <a:lstStyle/>
        <a:p>
          <a:endParaRPr lang="en-US"/>
        </a:p>
      </dgm:t>
    </dgm:pt>
    <dgm:pt modelId="{A67B4BF6-6630-45C6-ABD9-D83B306ABF6F}" type="sibTrans" cxnId="{9CC79762-DFFD-4EFC-803D-371956B20B6D}">
      <dgm:prSet/>
      <dgm:spPr/>
      <dgm:t>
        <a:bodyPr/>
        <a:lstStyle/>
        <a:p>
          <a:endParaRPr lang="en-US"/>
        </a:p>
      </dgm:t>
    </dgm:pt>
    <dgm:pt modelId="{FB863778-0E06-4A19-B99E-CC42B773674C}">
      <dgm:prSet/>
      <dgm:spPr/>
      <dgm:t>
        <a:bodyPr/>
        <a:lstStyle/>
        <a:p>
          <a:r>
            <a:rPr lang="en-US" b="0" i="0"/>
            <a:t>Random Forest</a:t>
          </a:r>
          <a:endParaRPr lang="en-US"/>
        </a:p>
      </dgm:t>
    </dgm:pt>
    <dgm:pt modelId="{C14E6059-2D2F-4668-B6BE-3D7A7585AEB3}" type="parTrans" cxnId="{1090C57F-E1AF-447B-9169-6D986F720681}">
      <dgm:prSet/>
      <dgm:spPr/>
      <dgm:t>
        <a:bodyPr/>
        <a:lstStyle/>
        <a:p>
          <a:endParaRPr lang="en-US"/>
        </a:p>
      </dgm:t>
    </dgm:pt>
    <dgm:pt modelId="{2912F71C-8F2B-4890-B58E-631B0EB73270}" type="sibTrans" cxnId="{1090C57F-E1AF-447B-9169-6D986F720681}">
      <dgm:prSet/>
      <dgm:spPr/>
      <dgm:t>
        <a:bodyPr/>
        <a:lstStyle/>
        <a:p>
          <a:endParaRPr lang="en-US"/>
        </a:p>
      </dgm:t>
    </dgm:pt>
    <dgm:pt modelId="{4F852955-E3FA-406C-820F-99A0C46B988D}">
      <dgm:prSet/>
      <dgm:spPr/>
      <dgm:t>
        <a:bodyPr/>
        <a:lstStyle/>
        <a:p>
          <a:r>
            <a:rPr lang="en-US" b="0" i="0"/>
            <a:t>Decision Trees</a:t>
          </a:r>
          <a:endParaRPr lang="en-US"/>
        </a:p>
      </dgm:t>
    </dgm:pt>
    <dgm:pt modelId="{3A3F4F8C-DDBE-4560-A1FE-DCC6516DFA3C}" type="parTrans" cxnId="{FE420A10-194E-4701-AE21-C2364AF8CE86}">
      <dgm:prSet/>
      <dgm:spPr/>
      <dgm:t>
        <a:bodyPr/>
        <a:lstStyle/>
        <a:p>
          <a:endParaRPr lang="en-US"/>
        </a:p>
      </dgm:t>
    </dgm:pt>
    <dgm:pt modelId="{8A60EBF8-BD0B-427B-9F41-A2BE92182473}" type="sibTrans" cxnId="{FE420A10-194E-4701-AE21-C2364AF8CE86}">
      <dgm:prSet/>
      <dgm:spPr/>
      <dgm:t>
        <a:bodyPr/>
        <a:lstStyle/>
        <a:p>
          <a:endParaRPr lang="en-US"/>
        </a:p>
      </dgm:t>
    </dgm:pt>
    <dgm:pt modelId="{AF25D39D-BF89-4A02-8D3A-43B35324F16E}">
      <dgm:prSet/>
      <dgm:spPr/>
      <dgm:t>
        <a:bodyPr/>
        <a:lstStyle/>
        <a:p>
          <a:r>
            <a:rPr lang="en-US" b="0" i="0"/>
            <a:t>Logistic Regression</a:t>
          </a:r>
          <a:endParaRPr lang="en-US"/>
        </a:p>
      </dgm:t>
    </dgm:pt>
    <dgm:pt modelId="{105801C4-5A91-46C5-8E21-90D9493E610C}" type="parTrans" cxnId="{50F8D2B1-C881-4136-8F22-160596A72410}">
      <dgm:prSet/>
      <dgm:spPr/>
      <dgm:t>
        <a:bodyPr/>
        <a:lstStyle/>
        <a:p>
          <a:endParaRPr lang="en-US"/>
        </a:p>
      </dgm:t>
    </dgm:pt>
    <dgm:pt modelId="{311D49F7-7F8B-474C-95B9-7FF25ED564BE}" type="sibTrans" cxnId="{50F8D2B1-C881-4136-8F22-160596A72410}">
      <dgm:prSet/>
      <dgm:spPr/>
      <dgm:t>
        <a:bodyPr/>
        <a:lstStyle/>
        <a:p>
          <a:endParaRPr lang="en-US"/>
        </a:p>
      </dgm:t>
    </dgm:pt>
    <dgm:pt modelId="{72CF6B30-5B49-49D1-AFB6-A90E58BCA657}">
      <dgm:prSet/>
      <dgm:spPr/>
      <dgm:t>
        <a:bodyPr/>
        <a:lstStyle/>
        <a:p>
          <a:r>
            <a:rPr lang="en-US" b="0" i="0"/>
            <a:t>Support vector Machines</a:t>
          </a:r>
          <a:endParaRPr lang="en-US"/>
        </a:p>
      </dgm:t>
    </dgm:pt>
    <dgm:pt modelId="{2056D73F-1B74-4847-A399-484CAE7300DD}" type="parTrans" cxnId="{01D89795-DF52-4961-B2B0-3D97BEBC23E8}">
      <dgm:prSet/>
      <dgm:spPr/>
      <dgm:t>
        <a:bodyPr/>
        <a:lstStyle/>
        <a:p>
          <a:endParaRPr lang="en-US"/>
        </a:p>
      </dgm:t>
    </dgm:pt>
    <dgm:pt modelId="{CF88D356-788C-49E4-96A6-D65BADFF4F7C}" type="sibTrans" cxnId="{01D89795-DF52-4961-B2B0-3D97BEBC23E8}">
      <dgm:prSet/>
      <dgm:spPr/>
      <dgm:t>
        <a:bodyPr/>
        <a:lstStyle/>
        <a:p>
          <a:endParaRPr lang="en-US"/>
        </a:p>
      </dgm:t>
    </dgm:pt>
    <dgm:pt modelId="{A65DC8A8-9DE6-423C-BEB8-F1A143175049}" type="pres">
      <dgm:prSet presAssocID="{ABFBAB38-FA23-4408-8920-191CBF3CAAAC}" presName="linear" presStyleCnt="0">
        <dgm:presLayoutVars>
          <dgm:animLvl val="lvl"/>
          <dgm:resizeHandles val="exact"/>
        </dgm:presLayoutVars>
      </dgm:prSet>
      <dgm:spPr/>
    </dgm:pt>
    <dgm:pt modelId="{418DFD8A-8867-4C32-A239-9BA52B919C65}" type="pres">
      <dgm:prSet presAssocID="{61AE40A4-46CB-4D6E-A846-F8B406BF168C}" presName="parentText" presStyleLbl="node1" presStyleIdx="0" presStyleCnt="2">
        <dgm:presLayoutVars>
          <dgm:chMax val="0"/>
          <dgm:bulletEnabled val="1"/>
        </dgm:presLayoutVars>
      </dgm:prSet>
      <dgm:spPr/>
    </dgm:pt>
    <dgm:pt modelId="{4C96FACC-DE32-4A1F-A8A2-65F885099D87}" type="pres">
      <dgm:prSet presAssocID="{61AE40A4-46CB-4D6E-A846-F8B406BF168C}" presName="childText" presStyleLbl="revTx" presStyleIdx="0" presStyleCnt="2">
        <dgm:presLayoutVars>
          <dgm:bulletEnabled val="1"/>
        </dgm:presLayoutVars>
      </dgm:prSet>
      <dgm:spPr/>
    </dgm:pt>
    <dgm:pt modelId="{A5D49384-5D5B-4F9F-9FFC-16EA0337EC78}" type="pres">
      <dgm:prSet presAssocID="{D796F66A-5CEF-4832-9276-B7013FC13E90}" presName="parentText" presStyleLbl="node1" presStyleIdx="1" presStyleCnt="2">
        <dgm:presLayoutVars>
          <dgm:chMax val="0"/>
          <dgm:bulletEnabled val="1"/>
        </dgm:presLayoutVars>
      </dgm:prSet>
      <dgm:spPr/>
    </dgm:pt>
    <dgm:pt modelId="{5B432E70-19FE-449F-8A0C-7EDBDCFE8CDD}" type="pres">
      <dgm:prSet presAssocID="{D796F66A-5CEF-4832-9276-B7013FC13E90}" presName="childText" presStyleLbl="revTx" presStyleIdx="1" presStyleCnt="2">
        <dgm:presLayoutVars>
          <dgm:bulletEnabled val="1"/>
        </dgm:presLayoutVars>
      </dgm:prSet>
      <dgm:spPr/>
    </dgm:pt>
  </dgm:ptLst>
  <dgm:cxnLst>
    <dgm:cxn modelId="{0B2C510B-8FAC-404C-AA90-1CD139499A5A}" type="presOf" srcId="{FECB20B5-22D5-47C4-8C2E-9D6BD6725050}" destId="{4C96FACC-DE32-4A1F-A8A2-65F885099D87}" srcOrd="0" destOrd="1" presId="urn:microsoft.com/office/officeart/2005/8/layout/vList2"/>
    <dgm:cxn modelId="{FE420A10-194E-4701-AE21-C2364AF8CE86}" srcId="{D796F66A-5CEF-4832-9276-B7013FC13E90}" destId="{4F852955-E3FA-406C-820F-99A0C46B988D}" srcOrd="1" destOrd="0" parTransId="{3A3F4F8C-DDBE-4560-A1FE-DCC6516DFA3C}" sibTransId="{8A60EBF8-BD0B-427B-9F41-A2BE92182473}"/>
    <dgm:cxn modelId="{4911CE1B-890C-4ED3-BA25-C4BEF39F9682}" type="presOf" srcId="{D36D5E2F-1FCA-42B3-B637-8A6372B634A3}" destId="{4C96FACC-DE32-4A1F-A8A2-65F885099D87}" srcOrd="0" destOrd="4" presId="urn:microsoft.com/office/officeart/2005/8/layout/vList2"/>
    <dgm:cxn modelId="{1805B32E-D56D-4B0D-9374-416248232E2C}" srcId="{61AE40A4-46CB-4D6E-A846-F8B406BF168C}" destId="{AA66328C-852B-4F08-BA10-CB9EA383F94F}" srcOrd="2" destOrd="0" parTransId="{AB25A221-BDC7-4889-B324-99555A77D0A2}" sibTransId="{39AF0BE9-29CD-4E77-B83B-B13725312F47}"/>
    <dgm:cxn modelId="{61F3583F-77C7-4583-BA54-124E2D522728}" type="presOf" srcId="{CFF07815-FE5E-4851-A1B3-209948B75793}" destId="{4C96FACC-DE32-4A1F-A8A2-65F885099D87}" srcOrd="0" destOrd="0" presId="urn:microsoft.com/office/officeart/2005/8/layout/vList2"/>
    <dgm:cxn modelId="{9CC79762-DFFD-4EFC-803D-371956B20B6D}" srcId="{ABFBAB38-FA23-4408-8920-191CBF3CAAAC}" destId="{D796F66A-5CEF-4832-9276-B7013FC13E90}" srcOrd="1" destOrd="0" parTransId="{13FE0256-BEBC-4959-BA3D-80AB3FD5B748}" sibTransId="{A67B4BF6-6630-45C6-ABD9-D83B306ABF6F}"/>
    <dgm:cxn modelId="{4BEED466-3E90-4C5C-8C67-8A21AC00346C}" type="presOf" srcId="{AA66328C-852B-4F08-BA10-CB9EA383F94F}" destId="{4C96FACC-DE32-4A1F-A8A2-65F885099D87}" srcOrd="0" destOrd="2" presId="urn:microsoft.com/office/officeart/2005/8/layout/vList2"/>
    <dgm:cxn modelId="{FEF72C4A-A7C0-48EA-A520-34E386EFC6CC}" srcId="{61AE40A4-46CB-4D6E-A846-F8B406BF168C}" destId="{FECB20B5-22D5-47C4-8C2E-9D6BD6725050}" srcOrd="1" destOrd="0" parTransId="{5E40A4C3-18EA-48E0-AF0D-2D2DB4D7A65F}" sibTransId="{90ABAD7A-239F-4748-80D8-32F79C7B3A06}"/>
    <dgm:cxn modelId="{CBBE606A-81DC-4456-9CF0-C9ABDBB22636}" srcId="{61AE40A4-46CB-4D6E-A846-F8B406BF168C}" destId="{88152085-3710-4EF9-A5F9-6E2302AFBF58}" srcOrd="3" destOrd="0" parTransId="{5F26E3DC-4513-4C71-BC18-AA9E85BB2619}" sibTransId="{DB0143E5-F6B3-4D3C-BC7B-077A61AA7882}"/>
    <dgm:cxn modelId="{99A7247C-A660-4728-AE62-E4A059073203}" type="presOf" srcId="{D796F66A-5CEF-4832-9276-B7013FC13E90}" destId="{A5D49384-5D5B-4F9F-9FFC-16EA0337EC78}" srcOrd="0" destOrd="0" presId="urn:microsoft.com/office/officeart/2005/8/layout/vList2"/>
    <dgm:cxn modelId="{1090C57F-E1AF-447B-9169-6D986F720681}" srcId="{D796F66A-5CEF-4832-9276-B7013FC13E90}" destId="{FB863778-0E06-4A19-B99E-CC42B773674C}" srcOrd="0" destOrd="0" parTransId="{C14E6059-2D2F-4668-B6BE-3D7A7585AEB3}" sibTransId="{2912F71C-8F2B-4890-B58E-631B0EB73270}"/>
    <dgm:cxn modelId="{49729C87-1284-416F-AE7A-A7381DE011C1}" srcId="{ABFBAB38-FA23-4408-8920-191CBF3CAAAC}" destId="{61AE40A4-46CB-4D6E-A846-F8B406BF168C}" srcOrd="0" destOrd="0" parTransId="{608C9114-CAAB-43DE-88E2-BD7827DD8A9F}" sibTransId="{C04F71CA-05C8-49DA-BA18-753AE1D5AF98}"/>
    <dgm:cxn modelId="{F3E7188A-CD36-4117-9C98-EC5894F46767}" type="presOf" srcId="{61AE40A4-46CB-4D6E-A846-F8B406BF168C}" destId="{418DFD8A-8867-4C32-A239-9BA52B919C65}" srcOrd="0" destOrd="0" presId="urn:microsoft.com/office/officeart/2005/8/layout/vList2"/>
    <dgm:cxn modelId="{37055891-F72E-4092-A1E0-71D8C3DD71E6}" type="presOf" srcId="{FB863778-0E06-4A19-B99E-CC42B773674C}" destId="{5B432E70-19FE-449F-8A0C-7EDBDCFE8CDD}" srcOrd="0" destOrd="0" presId="urn:microsoft.com/office/officeart/2005/8/layout/vList2"/>
    <dgm:cxn modelId="{2FE86993-F07F-4E00-9169-25649512ABD0}" type="presOf" srcId="{AF25D39D-BF89-4A02-8D3A-43B35324F16E}" destId="{5B432E70-19FE-449F-8A0C-7EDBDCFE8CDD}" srcOrd="0" destOrd="2" presId="urn:microsoft.com/office/officeart/2005/8/layout/vList2"/>
    <dgm:cxn modelId="{F80E0595-45F8-42EA-9834-3022F53ECA0C}" type="presOf" srcId="{72CF6B30-5B49-49D1-AFB6-A90E58BCA657}" destId="{5B432E70-19FE-449F-8A0C-7EDBDCFE8CDD}" srcOrd="0" destOrd="3" presId="urn:microsoft.com/office/officeart/2005/8/layout/vList2"/>
    <dgm:cxn modelId="{01D89795-DF52-4961-B2B0-3D97BEBC23E8}" srcId="{D796F66A-5CEF-4832-9276-B7013FC13E90}" destId="{72CF6B30-5B49-49D1-AFB6-A90E58BCA657}" srcOrd="3" destOrd="0" parTransId="{2056D73F-1B74-4847-A399-484CAE7300DD}" sibTransId="{CF88D356-788C-49E4-96A6-D65BADFF4F7C}"/>
    <dgm:cxn modelId="{808131A6-E1DC-43E2-9D9A-FC20A14D60DF}" srcId="{61AE40A4-46CB-4D6E-A846-F8B406BF168C}" destId="{D36D5E2F-1FCA-42B3-B637-8A6372B634A3}" srcOrd="4" destOrd="0" parTransId="{59BF9E28-93F7-4111-999B-1F123A849693}" sibTransId="{1D39F6BD-0E3A-436E-9BD7-FDCB979A826E}"/>
    <dgm:cxn modelId="{50F8D2B1-C881-4136-8F22-160596A72410}" srcId="{D796F66A-5CEF-4832-9276-B7013FC13E90}" destId="{AF25D39D-BF89-4A02-8D3A-43B35324F16E}" srcOrd="2" destOrd="0" parTransId="{105801C4-5A91-46C5-8E21-90D9493E610C}" sibTransId="{311D49F7-7F8B-474C-95B9-7FF25ED564BE}"/>
    <dgm:cxn modelId="{010907DC-7B85-4C89-845D-41E4D2A6CAC6}" type="presOf" srcId="{88152085-3710-4EF9-A5F9-6E2302AFBF58}" destId="{4C96FACC-DE32-4A1F-A8A2-65F885099D87}" srcOrd="0" destOrd="3" presId="urn:microsoft.com/office/officeart/2005/8/layout/vList2"/>
    <dgm:cxn modelId="{A1721BDE-96CC-47C7-A3A4-7546DC341766}" type="presOf" srcId="{ABFBAB38-FA23-4408-8920-191CBF3CAAAC}" destId="{A65DC8A8-9DE6-423C-BEB8-F1A143175049}" srcOrd="0" destOrd="0" presId="urn:microsoft.com/office/officeart/2005/8/layout/vList2"/>
    <dgm:cxn modelId="{019219EB-4BE5-4D65-B108-78E3423587D9}" srcId="{61AE40A4-46CB-4D6E-A846-F8B406BF168C}" destId="{CFF07815-FE5E-4851-A1B3-209948B75793}" srcOrd="0" destOrd="0" parTransId="{3EF95333-4B15-4CAD-A78B-0DEBCB217650}" sibTransId="{3A3D8FF6-EC87-4A7C-823B-ECF3A700E916}"/>
    <dgm:cxn modelId="{57DD06F9-7A01-47DB-BE43-C5A638D9A88E}" type="presOf" srcId="{4F852955-E3FA-406C-820F-99A0C46B988D}" destId="{5B432E70-19FE-449F-8A0C-7EDBDCFE8CDD}" srcOrd="0" destOrd="1" presId="urn:microsoft.com/office/officeart/2005/8/layout/vList2"/>
    <dgm:cxn modelId="{B24E0A0D-71DA-44FA-9CD4-3549C660A585}" type="presParOf" srcId="{A65DC8A8-9DE6-423C-BEB8-F1A143175049}" destId="{418DFD8A-8867-4C32-A239-9BA52B919C65}" srcOrd="0" destOrd="0" presId="urn:microsoft.com/office/officeart/2005/8/layout/vList2"/>
    <dgm:cxn modelId="{B9E83A21-C0C7-4A9B-807D-2601F62B698E}" type="presParOf" srcId="{A65DC8A8-9DE6-423C-BEB8-F1A143175049}" destId="{4C96FACC-DE32-4A1F-A8A2-65F885099D87}" srcOrd="1" destOrd="0" presId="urn:microsoft.com/office/officeart/2005/8/layout/vList2"/>
    <dgm:cxn modelId="{7B8FC50E-4483-4C57-A03B-670C39243347}" type="presParOf" srcId="{A65DC8A8-9DE6-423C-BEB8-F1A143175049}" destId="{A5D49384-5D5B-4F9F-9FFC-16EA0337EC78}" srcOrd="2" destOrd="0" presId="urn:microsoft.com/office/officeart/2005/8/layout/vList2"/>
    <dgm:cxn modelId="{907AC93E-1503-4891-907A-5D6CFFC89FE9}" type="presParOf" srcId="{A65DC8A8-9DE6-423C-BEB8-F1A143175049}" destId="{5B432E70-19FE-449F-8A0C-7EDBDCFE8CD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83956-971A-414B-AEFF-5DA659444BA3}"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150882DC-85C5-4BD7-9C24-A645A5F34699}">
      <dgm:prSet/>
      <dgm:spPr/>
      <dgm:t>
        <a:bodyPr/>
        <a:lstStyle/>
        <a:p>
          <a:r>
            <a:rPr lang="es-CL" dirty="0"/>
            <a:t>Posición en el cielo</a:t>
          </a:r>
          <a:endParaRPr lang="en-US" dirty="0"/>
        </a:p>
      </dgm:t>
    </dgm:pt>
    <dgm:pt modelId="{3BA5452B-9FEC-44B0-954F-FA417FA42F73}" type="parTrans" cxnId="{43766D09-5CB2-44DA-B7D6-ADA722DFD7B9}">
      <dgm:prSet/>
      <dgm:spPr/>
      <dgm:t>
        <a:bodyPr/>
        <a:lstStyle/>
        <a:p>
          <a:endParaRPr lang="en-US"/>
        </a:p>
      </dgm:t>
    </dgm:pt>
    <dgm:pt modelId="{6352226F-FD9B-4F66-9791-A9F21BB1560F}" type="sibTrans" cxnId="{43766D09-5CB2-44DA-B7D6-ADA722DFD7B9}">
      <dgm:prSet/>
      <dgm:spPr/>
      <dgm:t>
        <a:bodyPr/>
        <a:lstStyle/>
        <a:p>
          <a:endParaRPr lang="en-US"/>
        </a:p>
      </dgm:t>
    </dgm:pt>
    <dgm:pt modelId="{C397AA00-2D5D-4EE0-87A8-3ADC001BCA3F}">
      <dgm:prSet/>
      <dgm:spPr/>
      <dgm:t>
        <a:bodyPr/>
        <a:lstStyle/>
        <a:p>
          <a:r>
            <a:rPr lang="es-CL" dirty="0"/>
            <a:t>Distancia</a:t>
          </a:r>
          <a:endParaRPr lang="en-US" dirty="0"/>
        </a:p>
      </dgm:t>
    </dgm:pt>
    <dgm:pt modelId="{E7BD5A12-A0BD-4780-9CD0-8B457ADCE9AD}" type="parTrans" cxnId="{F15B5B05-D84E-42EB-BCDB-2C1B1AD846E9}">
      <dgm:prSet/>
      <dgm:spPr/>
      <dgm:t>
        <a:bodyPr/>
        <a:lstStyle/>
        <a:p>
          <a:endParaRPr lang="en-US"/>
        </a:p>
      </dgm:t>
    </dgm:pt>
    <dgm:pt modelId="{82010DAD-703F-4BC7-A962-4518DE2567AA}" type="sibTrans" cxnId="{F15B5B05-D84E-42EB-BCDB-2C1B1AD846E9}">
      <dgm:prSet/>
      <dgm:spPr/>
      <dgm:t>
        <a:bodyPr/>
        <a:lstStyle/>
        <a:p>
          <a:endParaRPr lang="en-US"/>
        </a:p>
      </dgm:t>
    </dgm:pt>
    <dgm:pt modelId="{C1F59041-CB0F-48D0-998B-043831CA88A2}">
      <dgm:prSet/>
      <dgm:spPr/>
      <dgm:t>
        <a:bodyPr/>
        <a:lstStyle/>
        <a:p>
          <a:r>
            <a:rPr lang="es-CL" dirty="0"/>
            <a:t>Tipo Espectral</a:t>
          </a:r>
          <a:endParaRPr lang="en-US" dirty="0"/>
        </a:p>
      </dgm:t>
    </dgm:pt>
    <dgm:pt modelId="{DE154970-164A-4933-8B17-48398B96FED3}" type="parTrans" cxnId="{61484245-7DA0-4314-A5DC-0880AC9C42AE}">
      <dgm:prSet/>
      <dgm:spPr/>
      <dgm:t>
        <a:bodyPr/>
        <a:lstStyle/>
        <a:p>
          <a:endParaRPr lang="es-CL"/>
        </a:p>
      </dgm:t>
    </dgm:pt>
    <dgm:pt modelId="{25F9E7DF-5EA7-475B-8E53-F2795AABDAED}" type="sibTrans" cxnId="{61484245-7DA0-4314-A5DC-0880AC9C42AE}">
      <dgm:prSet/>
      <dgm:spPr/>
      <dgm:t>
        <a:bodyPr/>
        <a:lstStyle/>
        <a:p>
          <a:endParaRPr lang="es-CL"/>
        </a:p>
      </dgm:t>
    </dgm:pt>
    <dgm:pt modelId="{8D99AB01-8E80-445F-ACA4-BA6AB63F5956}">
      <dgm:prSet/>
      <dgm:spPr/>
      <dgm:t>
        <a:bodyPr/>
        <a:lstStyle/>
        <a:p>
          <a:r>
            <a:rPr lang="es-CL" dirty="0"/>
            <a:t>Cantidad de luz </a:t>
          </a:r>
          <a:endParaRPr lang="en-US" dirty="0"/>
        </a:p>
      </dgm:t>
    </dgm:pt>
    <dgm:pt modelId="{62E79182-2F56-4753-B787-178F05C5DD95}" type="parTrans" cxnId="{0DC986ED-EC96-496D-BC55-28FAD8DED3CD}">
      <dgm:prSet/>
      <dgm:spPr/>
      <dgm:t>
        <a:bodyPr/>
        <a:lstStyle/>
        <a:p>
          <a:endParaRPr lang="es-CL"/>
        </a:p>
      </dgm:t>
    </dgm:pt>
    <dgm:pt modelId="{80B648FC-2D82-42FD-A54D-9E8BDE471A02}" type="sibTrans" cxnId="{0DC986ED-EC96-496D-BC55-28FAD8DED3CD}">
      <dgm:prSet/>
      <dgm:spPr/>
      <dgm:t>
        <a:bodyPr/>
        <a:lstStyle/>
        <a:p>
          <a:endParaRPr lang="es-CL"/>
        </a:p>
      </dgm:t>
    </dgm:pt>
    <dgm:pt modelId="{60C0BF4F-3C20-4BA2-BACC-2B5AA4977E62}" type="pres">
      <dgm:prSet presAssocID="{2EF83956-971A-414B-AEFF-5DA659444BA3}" presName="matrix" presStyleCnt="0">
        <dgm:presLayoutVars>
          <dgm:chMax val="1"/>
          <dgm:dir/>
          <dgm:resizeHandles val="exact"/>
        </dgm:presLayoutVars>
      </dgm:prSet>
      <dgm:spPr/>
    </dgm:pt>
    <dgm:pt modelId="{DA0EB1D2-6233-400E-A9C1-B3EAC233589C}" type="pres">
      <dgm:prSet presAssocID="{2EF83956-971A-414B-AEFF-5DA659444BA3}" presName="diamond" presStyleLbl="bgShp" presStyleIdx="0" presStyleCnt="1"/>
      <dgm:spPr/>
    </dgm:pt>
    <dgm:pt modelId="{A95BC46D-11E5-4D5F-A610-8DDD9893BACD}" type="pres">
      <dgm:prSet presAssocID="{2EF83956-971A-414B-AEFF-5DA659444BA3}" presName="quad1" presStyleLbl="node1" presStyleIdx="0" presStyleCnt="4">
        <dgm:presLayoutVars>
          <dgm:chMax val="0"/>
          <dgm:chPref val="0"/>
          <dgm:bulletEnabled val="1"/>
        </dgm:presLayoutVars>
      </dgm:prSet>
      <dgm:spPr/>
    </dgm:pt>
    <dgm:pt modelId="{41510DC5-0ED2-4147-9906-ACE40DE1A55A}" type="pres">
      <dgm:prSet presAssocID="{2EF83956-971A-414B-AEFF-5DA659444BA3}" presName="quad2" presStyleLbl="node1" presStyleIdx="1" presStyleCnt="4">
        <dgm:presLayoutVars>
          <dgm:chMax val="0"/>
          <dgm:chPref val="0"/>
          <dgm:bulletEnabled val="1"/>
        </dgm:presLayoutVars>
      </dgm:prSet>
      <dgm:spPr/>
    </dgm:pt>
    <dgm:pt modelId="{00C149FF-7EB7-4314-8565-FD8473C87F0F}" type="pres">
      <dgm:prSet presAssocID="{2EF83956-971A-414B-AEFF-5DA659444BA3}" presName="quad3" presStyleLbl="node1" presStyleIdx="2" presStyleCnt="4">
        <dgm:presLayoutVars>
          <dgm:chMax val="0"/>
          <dgm:chPref val="0"/>
          <dgm:bulletEnabled val="1"/>
        </dgm:presLayoutVars>
      </dgm:prSet>
      <dgm:spPr/>
    </dgm:pt>
    <dgm:pt modelId="{5B184052-955F-4339-B140-A432A88E231D}" type="pres">
      <dgm:prSet presAssocID="{2EF83956-971A-414B-AEFF-5DA659444BA3}" presName="quad4" presStyleLbl="node1" presStyleIdx="3" presStyleCnt="4">
        <dgm:presLayoutVars>
          <dgm:chMax val="0"/>
          <dgm:chPref val="0"/>
          <dgm:bulletEnabled val="1"/>
        </dgm:presLayoutVars>
      </dgm:prSet>
      <dgm:spPr/>
    </dgm:pt>
  </dgm:ptLst>
  <dgm:cxnLst>
    <dgm:cxn modelId="{F15B5B05-D84E-42EB-BCDB-2C1B1AD846E9}" srcId="{2EF83956-971A-414B-AEFF-5DA659444BA3}" destId="{C397AA00-2D5D-4EE0-87A8-3ADC001BCA3F}" srcOrd="2" destOrd="0" parTransId="{E7BD5A12-A0BD-4780-9CD0-8B457ADCE9AD}" sibTransId="{82010DAD-703F-4BC7-A962-4518DE2567AA}"/>
    <dgm:cxn modelId="{43766D09-5CB2-44DA-B7D6-ADA722DFD7B9}" srcId="{2EF83956-971A-414B-AEFF-5DA659444BA3}" destId="{150882DC-85C5-4BD7-9C24-A645A5F34699}" srcOrd="0" destOrd="0" parTransId="{3BA5452B-9FEC-44B0-954F-FA417FA42F73}" sibTransId="{6352226F-FD9B-4F66-9791-A9F21BB1560F}"/>
    <dgm:cxn modelId="{9DB2B109-513C-43E2-AB17-529EF94C8F4A}" type="presOf" srcId="{C1F59041-CB0F-48D0-998B-043831CA88A2}" destId="{5B184052-955F-4339-B140-A432A88E231D}" srcOrd="0" destOrd="0" presId="urn:microsoft.com/office/officeart/2005/8/layout/matrix3"/>
    <dgm:cxn modelId="{9729425F-3526-4102-9FDB-4B24458FC9E7}" type="presOf" srcId="{C397AA00-2D5D-4EE0-87A8-3ADC001BCA3F}" destId="{00C149FF-7EB7-4314-8565-FD8473C87F0F}" srcOrd="0" destOrd="0" presId="urn:microsoft.com/office/officeart/2005/8/layout/matrix3"/>
    <dgm:cxn modelId="{3D35ED64-75A8-4851-8AE6-3048E91FEA51}" type="presOf" srcId="{2EF83956-971A-414B-AEFF-5DA659444BA3}" destId="{60C0BF4F-3C20-4BA2-BACC-2B5AA4977E62}" srcOrd="0" destOrd="0" presId="urn:microsoft.com/office/officeart/2005/8/layout/matrix3"/>
    <dgm:cxn modelId="{61484245-7DA0-4314-A5DC-0880AC9C42AE}" srcId="{2EF83956-971A-414B-AEFF-5DA659444BA3}" destId="{C1F59041-CB0F-48D0-998B-043831CA88A2}" srcOrd="3" destOrd="0" parTransId="{DE154970-164A-4933-8B17-48398B96FED3}" sibTransId="{25F9E7DF-5EA7-475B-8E53-F2795AABDAED}"/>
    <dgm:cxn modelId="{D11583A8-339D-4EBA-AAAD-DC7F9BE3559A}" type="presOf" srcId="{150882DC-85C5-4BD7-9C24-A645A5F34699}" destId="{A95BC46D-11E5-4D5F-A610-8DDD9893BACD}" srcOrd="0" destOrd="0" presId="urn:microsoft.com/office/officeart/2005/8/layout/matrix3"/>
    <dgm:cxn modelId="{0DC986ED-EC96-496D-BC55-28FAD8DED3CD}" srcId="{2EF83956-971A-414B-AEFF-5DA659444BA3}" destId="{8D99AB01-8E80-445F-ACA4-BA6AB63F5956}" srcOrd="1" destOrd="0" parTransId="{62E79182-2F56-4753-B787-178F05C5DD95}" sibTransId="{80B648FC-2D82-42FD-A54D-9E8BDE471A02}"/>
    <dgm:cxn modelId="{A6ED1FFD-E289-4AD7-AEEC-B7A2A436803F}" type="presOf" srcId="{8D99AB01-8E80-445F-ACA4-BA6AB63F5956}" destId="{41510DC5-0ED2-4147-9906-ACE40DE1A55A}" srcOrd="0" destOrd="0" presId="urn:microsoft.com/office/officeart/2005/8/layout/matrix3"/>
    <dgm:cxn modelId="{AAA52584-8F75-4A50-862E-981813BAABB8}" type="presParOf" srcId="{60C0BF4F-3C20-4BA2-BACC-2B5AA4977E62}" destId="{DA0EB1D2-6233-400E-A9C1-B3EAC233589C}" srcOrd="0" destOrd="0" presId="urn:microsoft.com/office/officeart/2005/8/layout/matrix3"/>
    <dgm:cxn modelId="{746EB172-21C6-40CB-8B4C-6E9698CA228C}" type="presParOf" srcId="{60C0BF4F-3C20-4BA2-BACC-2B5AA4977E62}" destId="{A95BC46D-11E5-4D5F-A610-8DDD9893BACD}" srcOrd="1" destOrd="0" presId="urn:microsoft.com/office/officeart/2005/8/layout/matrix3"/>
    <dgm:cxn modelId="{1B21DCA6-4320-4D34-9A2A-96D98529174A}" type="presParOf" srcId="{60C0BF4F-3C20-4BA2-BACC-2B5AA4977E62}" destId="{41510DC5-0ED2-4147-9906-ACE40DE1A55A}" srcOrd="2" destOrd="0" presId="urn:microsoft.com/office/officeart/2005/8/layout/matrix3"/>
    <dgm:cxn modelId="{85BEAADE-2D84-4280-B2F0-DBB0CDE69F0E}" type="presParOf" srcId="{60C0BF4F-3C20-4BA2-BACC-2B5AA4977E62}" destId="{00C149FF-7EB7-4314-8565-FD8473C87F0F}" srcOrd="3" destOrd="0" presId="urn:microsoft.com/office/officeart/2005/8/layout/matrix3"/>
    <dgm:cxn modelId="{A5BD8C89-7FBF-4303-A9DD-54DFF03A0E80}" type="presParOf" srcId="{60C0BF4F-3C20-4BA2-BACC-2B5AA4977E62}" destId="{5B184052-955F-4339-B140-A432A88E231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D903D-27A1-4979-B8FA-F0AB7D3B1764}">
      <dsp:nvSpPr>
        <dsp:cNvPr id="0" name=""/>
        <dsp:cNvSpPr/>
      </dsp:nvSpPr>
      <dsp:spPr>
        <a:xfrm>
          <a:off x="0" y="259655"/>
          <a:ext cx="7559504" cy="56511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Supervised Learning (Aprendizaje Supervisado)</a:t>
          </a:r>
          <a:endParaRPr lang="en-US" sz="2300" kern="1200"/>
        </a:p>
      </dsp:txBody>
      <dsp:txXfrm>
        <a:off x="27586" y="287241"/>
        <a:ext cx="7504332" cy="509938"/>
      </dsp:txXfrm>
    </dsp:sp>
    <dsp:sp modelId="{8A015E75-1C0D-46E9-9448-C1D5C3BD3E05}">
      <dsp:nvSpPr>
        <dsp:cNvPr id="0" name=""/>
        <dsp:cNvSpPr/>
      </dsp:nvSpPr>
      <dsp:spPr>
        <a:xfrm>
          <a:off x="0" y="824765"/>
          <a:ext cx="7559504"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Hace que la máquina aprenda de manera explícita.</a:t>
          </a:r>
          <a:endParaRPr lang="en-US" sz="1800" kern="1200"/>
        </a:p>
        <a:p>
          <a:pPr marL="171450" lvl="1" indent="-171450" algn="l" defTabSz="800100">
            <a:lnSpc>
              <a:spcPct val="90000"/>
            </a:lnSpc>
            <a:spcBef>
              <a:spcPct val="0"/>
            </a:spcBef>
            <a:spcAft>
              <a:spcPct val="20000"/>
            </a:spcAft>
            <a:buChar char="•"/>
          </a:pPr>
          <a:r>
            <a:rPr lang="es-US" sz="1800" kern="1200"/>
            <a:t>Se proporciona datos con salidas claramente definidas.</a:t>
          </a:r>
          <a:endParaRPr lang="en-US" sz="1800" kern="1200"/>
        </a:p>
        <a:p>
          <a:pPr marL="171450" lvl="1" indent="-171450" algn="l" defTabSz="800100">
            <a:lnSpc>
              <a:spcPct val="90000"/>
            </a:lnSpc>
            <a:spcBef>
              <a:spcPct val="0"/>
            </a:spcBef>
            <a:spcAft>
              <a:spcPct val="20000"/>
            </a:spcAft>
            <a:buChar char="•"/>
          </a:pPr>
          <a:r>
            <a:rPr lang="es-US" sz="1800" kern="1200"/>
            <a:t>Se da retroalimentación directa.</a:t>
          </a:r>
          <a:endParaRPr lang="en-US" sz="1800" kern="1200"/>
        </a:p>
        <a:p>
          <a:pPr marL="171450" lvl="1" indent="-171450" algn="l" defTabSz="800100">
            <a:lnSpc>
              <a:spcPct val="90000"/>
            </a:lnSpc>
            <a:spcBef>
              <a:spcPct val="0"/>
            </a:spcBef>
            <a:spcAft>
              <a:spcPct val="20000"/>
            </a:spcAft>
            <a:buChar char="•"/>
          </a:pPr>
          <a:r>
            <a:rPr lang="es-US" sz="1800" kern="1200"/>
            <a:t>Predice resultados o el futuro.</a:t>
          </a:r>
          <a:endParaRPr lang="en-US" sz="1800" kern="1200"/>
        </a:p>
        <a:p>
          <a:pPr marL="171450" lvl="1" indent="-171450" algn="l" defTabSz="800100">
            <a:lnSpc>
              <a:spcPct val="90000"/>
            </a:lnSpc>
            <a:spcBef>
              <a:spcPct val="0"/>
            </a:spcBef>
            <a:spcAft>
              <a:spcPct val="20000"/>
            </a:spcAft>
            <a:buChar char="•"/>
          </a:pPr>
          <a:r>
            <a:rPr lang="es-US" sz="1800" kern="1200"/>
            <a:t>Resuelve problemas de clasificación y regresión.</a:t>
          </a:r>
          <a:endParaRPr lang="en-US" sz="1800" kern="1200"/>
        </a:p>
      </dsp:txBody>
      <dsp:txXfrm>
        <a:off x="0" y="824765"/>
        <a:ext cx="7559504" cy="1571130"/>
      </dsp:txXfrm>
    </dsp:sp>
    <dsp:sp modelId="{FF10DBC4-5580-4BDA-A74A-5E5BA06906D7}">
      <dsp:nvSpPr>
        <dsp:cNvPr id="0" name=""/>
        <dsp:cNvSpPr/>
      </dsp:nvSpPr>
      <dsp:spPr>
        <a:xfrm>
          <a:off x="0" y="2395896"/>
          <a:ext cx="7559504" cy="56511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Unsupervised Learning (Aprendizaje No Supervisado)</a:t>
          </a:r>
          <a:endParaRPr lang="en-US" sz="2300" kern="1200"/>
        </a:p>
      </dsp:txBody>
      <dsp:txXfrm>
        <a:off x="27586" y="2423482"/>
        <a:ext cx="7504332" cy="509938"/>
      </dsp:txXfrm>
    </dsp:sp>
    <dsp:sp modelId="{F4280831-57C3-407E-A7A7-EE068774E8D5}">
      <dsp:nvSpPr>
        <dsp:cNvPr id="0" name=""/>
        <dsp:cNvSpPr/>
      </dsp:nvSpPr>
      <dsp:spPr>
        <a:xfrm>
          <a:off x="0" y="2961006"/>
          <a:ext cx="7559504"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La máquina entiende los datos (identifica patrones o estructuras).</a:t>
          </a:r>
          <a:endParaRPr lang="en-US" sz="1800" kern="1200"/>
        </a:p>
        <a:p>
          <a:pPr marL="171450" lvl="1" indent="-171450" algn="l" defTabSz="800100">
            <a:lnSpc>
              <a:spcPct val="90000"/>
            </a:lnSpc>
            <a:spcBef>
              <a:spcPct val="0"/>
            </a:spcBef>
            <a:spcAft>
              <a:spcPct val="20000"/>
            </a:spcAft>
            <a:buChar char="•"/>
          </a:pPr>
          <a:r>
            <a:rPr lang="es-US" sz="1800" kern="1200"/>
            <a:t>La evaluación es cualitativa o indirecta.</a:t>
          </a:r>
          <a:endParaRPr lang="en-US" sz="1800" kern="1200"/>
        </a:p>
        <a:p>
          <a:pPr marL="171450" lvl="1" indent="-171450" algn="l" defTabSz="800100">
            <a:lnSpc>
              <a:spcPct val="90000"/>
            </a:lnSpc>
            <a:spcBef>
              <a:spcPct val="0"/>
            </a:spcBef>
            <a:spcAft>
              <a:spcPct val="20000"/>
            </a:spcAft>
            <a:buChar char="•"/>
          </a:pPr>
          <a:r>
            <a:rPr lang="es-US" sz="1800" kern="1200"/>
            <a:t>No predice ni encuentra algo específico.</a:t>
          </a:r>
          <a:endParaRPr lang="en-US" sz="1800" kern="1200"/>
        </a:p>
      </dsp:txBody>
      <dsp:txXfrm>
        <a:off x="0" y="2961006"/>
        <a:ext cx="7559504" cy="928395"/>
      </dsp:txXfrm>
    </dsp:sp>
    <dsp:sp modelId="{41434EC1-94A8-403F-BA71-0929711A488B}">
      <dsp:nvSpPr>
        <dsp:cNvPr id="0" name=""/>
        <dsp:cNvSpPr/>
      </dsp:nvSpPr>
      <dsp:spPr>
        <a:xfrm>
          <a:off x="0" y="3889401"/>
          <a:ext cx="7559504" cy="56511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Reinforcement Learning (Aprendizaje por Refuerzo)</a:t>
          </a:r>
          <a:endParaRPr lang="en-US" sz="2300" kern="1200"/>
        </a:p>
      </dsp:txBody>
      <dsp:txXfrm>
        <a:off x="27586" y="3916987"/>
        <a:ext cx="7504332" cy="509938"/>
      </dsp:txXfrm>
    </dsp:sp>
    <dsp:sp modelId="{370047D1-252C-45C1-862B-5A212D7675E5}">
      <dsp:nvSpPr>
        <dsp:cNvPr id="0" name=""/>
        <dsp:cNvSpPr/>
      </dsp:nvSpPr>
      <dsp:spPr>
        <a:xfrm>
          <a:off x="0" y="4454511"/>
          <a:ext cx="7559504"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Un enfoque hacia la inteligencia artificial.</a:t>
          </a:r>
          <a:endParaRPr lang="en-US" sz="1800" kern="1200"/>
        </a:p>
        <a:p>
          <a:pPr marL="171450" lvl="1" indent="-171450" algn="l" defTabSz="800100">
            <a:lnSpc>
              <a:spcPct val="90000"/>
            </a:lnSpc>
            <a:spcBef>
              <a:spcPct val="0"/>
            </a:spcBef>
            <a:spcAft>
              <a:spcPct val="20000"/>
            </a:spcAft>
            <a:buChar char="•"/>
          </a:pPr>
          <a:r>
            <a:rPr lang="es-US" sz="1800" kern="1200"/>
            <a:t>Aprendizaje basado en recompensas.</a:t>
          </a:r>
          <a:endParaRPr lang="en-US" sz="1800" kern="1200"/>
        </a:p>
        <a:p>
          <a:pPr marL="171450" lvl="1" indent="-171450" algn="l" defTabSz="800100">
            <a:lnSpc>
              <a:spcPct val="90000"/>
            </a:lnSpc>
            <a:spcBef>
              <a:spcPct val="0"/>
            </a:spcBef>
            <a:spcAft>
              <a:spcPct val="20000"/>
            </a:spcAft>
            <a:buChar char="•"/>
          </a:pPr>
          <a:r>
            <a:rPr lang="es-US" sz="1800" kern="1200"/>
            <a:t>Aprende a partir de refuerzos positivos y negativos.</a:t>
          </a:r>
          <a:endParaRPr lang="en-US" sz="1800" kern="1200"/>
        </a:p>
        <a:p>
          <a:pPr marL="171450" lvl="1" indent="-171450" algn="l" defTabSz="800100">
            <a:lnSpc>
              <a:spcPct val="90000"/>
            </a:lnSpc>
            <a:spcBef>
              <a:spcPct val="0"/>
            </a:spcBef>
            <a:spcAft>
              <a:spcPct val="20000"/>
            </a:spcAft>
            <a:buChar char="•"/>
          </a:pPr>
          <a:r>
            <a:rPr lang="es-US" sz="1800" kern="1200"/>
            <a:t>La máquina aprende cómo actuar en un entorno determinado.</a:t>
          </a:r>
          <a:endParaRPr lang="en-US" sz="1800" kern="1200"/>
        </a:p>
        <a:p>
          <a:pPr marL="171450" lvl="1" indent="-171450" algn="l" defTabSz="800100">
            <a:lnSpc>
              <a:spcPct val="90000"/>
            </a:lnSpc>
            <a:spcBef>
              <a:spcPct val="0"/>
            </a:spcBef>
            <a:spcAft>
              <a:spcPct val="20000"/>
            </a:spcAft>
            <a:buChar char="•"/>
          </a:pPr>
          <a:r>
            <a:rPr lang="es-US" sz="1800" kern="1200"/>
            <a:t>Maximiza las recompensas.</a:t>
          </a:r>
          <a:endParaRPr lang="en-US" sz="1800" kern="1200"/>
        </a:p>
      </dsp:txBody>
      <dsp:txXfrm>
        <a:off x="0" y="4454511"/>
        <a:ext cx="7559504" cy="1571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81C42-0D3E-4961-88DE-19317CF2CCE6}">
      <dsp:nvSpPr>
        <dsp:cNvPr id="0" name=""/>
        <dsp:cNvSpPr/>
      </dsp:nvSpPr>
      <dsp:spPr>
        <a:xfrm>
          <a:off x="0" y="160869"/>
          <a:ext cx="7559504" cy="125307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CL" sz="5100" kern="1200"/>
            <a:t>Supervisado</a:t>
          </a:r>
          <a:endParaRPr lang="en-US" sz="5100" kern="1200"/>
        </a:p>
      </dsp:txBody>
      <dsp:txXfrm>
        <a:off x="61170" y="222039"/>
        <a:ext cx="7437164" cy="1130730"/>
      </dsp:txXfrm>
    </dsp:sp>
    <dsp:sp modelId="{70E9FC84-4D3D-4DB2-8049-134342D38DD4}">
      <dsp:nvSpPr>
        <dsp:cNvPr id="0" name=""/>
        <dsp:cNvSpPr/>
      </dsp:nvSpPr>
      <dsp:spPr>
        <a:xfrm>
          <a:off x="0" y="1413939"/>
          <a:ext cx="7559504" cy="2058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s-CL" sz="4000" kern="1200"/>
            <a:t>Arboles de decisión</a:t>
          </a:r>
          <a:endParaRPr lang="en-US" sz="4000" kern="1200"/>
        </a:p>
        <a:p>
          <a:pPr marL="285750" lvl="1" indent="-285750" algn="l" defTabSz="1778000">
            <a:lnSpc>
              <a:spcPct val="90000"/>
            </a:lnSpc>
            <a:spcBef>
              <a:spcPct val="0"/>
            </a:spcBef>
            <a:spcAft>
              <a:spcPct val="20000"/>
            </a:spcAft>
            <a:buChar char="•"/>
          </a:pPr>
          <a:r>
            <a:rPr lang="es-CL" sz="4000" kern="1200"/>
            <a:t>Support Vector Machine (SVM)</a:t>
          </a:r>
          <a:endParaRPr lang="en-US" sz="4000" kern="1200"/>
        </a:p>
        <a:p>
          <a:pPr marL="285750" lvl="1" indent="-285750" algn="l" defTabSz="1778000">
            <a:lnSpc>
              <a:spcPct val="90000"/>
            </a:lnSpc>
            <a:spcBef>
              <a:spcPct val="0"/>
            </a:spcBef>
            <a:spcAft>
              <a:spcPct val="20000"/>
            </a:spcAft>
            <a:buChar char="•"/>
          </a:pPr>
          <a:r>
            <a:rPr lang="es-CL" sz="4000" kern="1200"/>
            <a:t>Redes neuronales</a:t>
          </a:r>
          <a:endParaRPr lang="en-US" sz="4000" kern="1200"/>
        </a:p>
      </dsp:txBody>
      <dsp:txXfrm>
        <a:off x="0" y="1413939"/>
        <a:ext cx="7559504" cy="2058614"/>
      </dsp:txXfrm>
    </dsp:sp>
    <dsp:sp modelId="{9E25B160-1FF0-427E-B791-1BD833EFF3D4}">
      <dsp:nvSpPr>
        <dsp:cNvPr id="0" name=""/>
        <dsp:cNvSpPr/>
      </dsp:nvSpPr>
      <dsp:spPr>
        <a:xfrm>
          <a:off x="0" y="3472554"/>
          <a:ext cx="7559504" cy="125307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CL" sz="5100" kern="1200"/>
            <a:t>No supervisado</a:t>
          </a:r>
          <a:endParaRPr lang="en-US" sz="5100" kern="1200"/>
        </a:p>
      </dsp:txBody>
      <dsp:txXfrm>
        <a:off x="61170" y="3533724"/>
        <a:ext cx="7437164" cy="1130730"/>
      </dsp:txXfrm>
    </dsp:sp>
    <dsp:sp modelId="{B6CE024D-0C5A-451B-AF81-86B21953BEC2}">
      <dsp:nvSpPr>
        <dsp:cNvPr id="0" name=""/>
        <dsp:cNvSpPr/>
      </dsp:nvSpPr>
      <dsp:spPr>
        <a:xfrm>
          <a:off x="0" y="4725624"/>
          <a:ext cx="7559504" cy="1398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s-CL" sz="4000" kern="1200"/>
            <a:t>Kmeans</a:t>
          </a:r>
          <a:endParaRPr lang="en-US" sz="4000" kern="1200"/>
        </a:p>
        <a:p>
          <a:pPr marL="285750" lvl="1" indent="-285750" algn="l" defTabSz="1778000">
            <a:lnSpc>
              <a:spcPct val="90000"/>
            </a:lnSpc>
            <a:spcBef>
              <a:spcPct val="0"/>
            </a:spcBef>
            <a:spcAft>
              <a:spcPct val="20000"/>
            </a:spcAft>
            <a:buChar char="•"/>
          </a:pPr>
          <a:r>
            <a:rPr lang="es-CL" sz="4000" kern="1200"/>
            <a:t>PCA</a:t>
          </a:r>
          <a:endParaRPr lang="en-US" sz="4000" kern="1200"/>
        </a:p>
      </dsp:txBody>
      <dsp:txXfrm>
        <a:off x="0" y="4725624"/>
        <a:ext cx="7559504" cy="1398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DFD8A-8867-4C32-A239-9BA52B919C65}">
      <dsp:nvSpPr>
        <dsp:cNvPr id="0" name=""/>
        <dsp:cNvSpPr/>
      </dsp:nvSpPr>
      <dsp:spPr>
        <a:xfrm>
          <a:off x="0" y="99521"/>
          <a:ext cx="6589260" cy="7370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CL" sz="3000" kern="1200"/>
            <a:t>Regresión</a:t>
          </a:r>
          <a:endParaRPr lang="en-US" sz="3000" kern="1200"/>
        </a:p>
      </dsp:txBody>
      <dsp:txXfrm>
        <a:off x="35982" y="135503"/>
        <a:ext cx="6517296" cy="665135"/>
      </dsp:txXfrm>
    </dsp:sp>
    <dsp:sp modelId="{4C96FACC-DE32-4A1F-A8A2-65F885099D87}">
      <dsp:nvSpPr>
        <dsp:cNvPr id="0" name=""/>
        <dsp:cNvSpPr/>
      </dsp:nvSpPr>
      <dsp:spPr>
        <a:xfrm>
          <a:off x="0" y="836621"/>
          <a:ext cx="6589260"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2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US" sz="2300" b="0" i="0" kern="1200"/>
            <a:t>Linear Regression</a:t>
          </a:r>
          <a:endParaRPr lang="en-US" sz="2300" kern="1200"/>
        </a:p>
        <a:p>
          <a:pPr marL="228600" lvl="1" indent="-228600" algn="l" defTabSz="1022350">
            <a:lnSpc>
              <a:spcPct val="90000"/>
            </a:lnSpc>
            <a:spcBef>
              <a:spcPct val="0"/>
            </a:spcBef>
            <a:spcAft>
              <a:spcPct val="20000"/>
            </a:spcAft>
            <a:buChar char="•"/>
          </a:pPr>
          <a:r>
            <a:rPr lang="es-US" sz="2300" b="0" i="0" kern="1200"/>
            <a:t>Regression Trees</a:t>
          </a:r>
          <a:endParaRPr lang="en-US" sz="2300" kern="1200"/>
        </a:p>
        <a:p>
          <a:pPr marL="228600" lvl="1" indent="-228600" algn="l" defTabSz="1022350">
            <a:lnSpc>
              <a:spcPct val="90000"/>
            </a:lnSpc>
            <a:spcBef>
              <a:spcPct val="0"/>
            </a:spcBef>
            <a:spcAft>
              <a:spcPct val="20000"/>
            </a:spcAft>
            <a:buChar char="•"/>
          </a:pPr>
          <a:r>
            <a:rPr lang="es-US" sz="2300" b="0" i="0" kern="1200"/>
            <a:t>Non-Linear Regression</a:t>
          </a:r>
          <a:endParaRPr lang="en-US" sz="2300" kern="1200"/>
        </a:p>
        <a:p>
          <a:pPr marL="228600" lvl="1" indent="-228600" algn="l" defTabSz="1022350">
            <a:lnSpc>
              <a:spcPct val="90000"/>
            </a:lnSpc>
            <a:spcBef>
              <a:spcPct val="0"/>
            </a:spcBef>
            <a:spcAft>
              <a:spcPct val="20000"/>
            </a:spcAft>
            <a:buChar char="•"/>
          </a:pPr>
          <a:r>
            <a:rPr lang="es-US" sz="2300" b="0" i="0" kern="1200"/>
            <a:t>Bayesian Linear Regression</a:t>
          </a:r>
          <a:endParaRPr lang="en-US" sz="2300" kern="1200"/>
        </a:p>
        <a:p>
          <a:pPr marL="228600" lvl="1" indent="-228600" algn="l" defTabSz="1022350">
            <a:lnSpc>
              <a:spcPct val="90000"/>
            </a:lnSpc>
            <a:spcBef>
              <a:spcPct val="0"/>
            </a:spcBef>
            <a:spcAft>
              <a:spcPct val="20000"/>
            </a:spcAft>
            <a:buChar char="•"/>
          </a:pPr>
          <a:r>
            <a:rPr lang="es-US" sz="2300" b="0" i="0" kern="1200"/>
            <a:t>Polynomial Regression</a:t>
          </a:r>
          <a:endParaRPr lang="en-US" sz="2300" kern="1200"/>
        </a:p>
      </dsp:txBody>
      <dsp:txXfrm>
        <a:off x="0" y="836621"/>
        <a:ext cx="6589260" cy="1987200"/>
      </dsp:txXfrm>
    </dsp:sp>
    <dsp:sp modelId="{A5D49384-5D5B-4F9F-9FFC-16EA0337EC78}">
      <dsp:nvSpPr>
        <dsp:cNvPr id="0" name=""/>
        <dsp:cNvSpPr/>
      </dsp:nvSpPr>
      <dsp:spPr>
        <a:xfrm>
          <a:off x="0" y="2823821"/>
          <a:ext cx="6589260" cy="7370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US" sz="3000" b="0" i="0" kern="1200"/>
            <a:t>Clasificación</a:t>
          </a:r>
          <a:endParaRPr lang="en-US" sz="3000" kern="1200"/>
        </a:p>
      </dsp:txBody>
      <dsp:txXfrm>
        <a:off x="35982" y="2859803"/>
        <a:ext cx="6517296" cy="665135"/>
      </dsp:txXfrm>
    </dsp:sp>
    <dsp:sp modelId="{5B432E70-19FE-449F-8A0C-7EDBDCFE8CDD}">
      <dsp:nvSpPr>
        <dsp:cNvPr id="0" name=""/>
        <dsp:cNvSpPr/>
      </dsp:nvSpPr>
      <dsp:spPr>
        <a:xfrm>
          <a:off x="0" y="3560921"/>
          <a:ext cx="6589260" cy="1583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2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Random Forest</a:t>
          </a:r>
          <a:endParaRPr lang="en-US" sz="2300" kern="1200"/>
        </a:p>
        <a:p>
          <a:pPr marL="228600" lvl="1" indent="-228600" algn="l" defTabSz="1022350">
            <a:lnSpc>
              <a:spcPct val="90000"/>
            </a:lnSpc>
            <a:spcBef>
              <a:spcPct val="0"/>
            </a:spcBef>
            <a:spcAft>
              <a:spcPct val="20000"/>
            </a:spcAft>
            <a:buChar char="•"/>
          </a:pPr>
          <a:r>
            <a:rPr lang="en-US" sz="2300" b="0" i="0" kern="1200"/>
            <a:t>Decision Trees</a:t>
          </a:r>
          <a:endParaRPr lang="en-US" sz="2300" kern="1200"/>
        </a:p>
        <a:p>
          <a:pPr marL="228600" lvl="1" indent="-228600" algn="l" defTabSz="1022350">
            <a:lnSpc>
              <a:spcPct val="90000"/>
            </a:lnSpc>
            <a:spcBef>
              <a:spcPct val="0"/>
            </a:spcBef>
            <a:spcAft>
              <a:spcPct val="20000"/>
            </a:spcAft>
            <a:buChar char="•"/>
          </a:pPr>
          <a:r>
            <a:rPr lang="en-US" sz="2300" b="0" i="0" kern="1200"/>
            <a:t>Logistic Regression</a:t>
          </a:r>
          <a:endParaRPr lang="en-US" sz="2300" kern="1200"/>
        </a:p>
        <a:p>
          <a:pPr marL="228600" lvl="1" indent="-228600" algn="l" defTabSz="1022350">
            <a:lnSpc>
              <a:spcPct val="90000"/>
            </a:lnSpc>
            <a:spcBef>
              <a:spcPct val="0"/>
            </a:spcBef>
            <a:spcAft>
              <a:spcPct val="20000"/>
            </a:spcAft>
            <a:buChar char="•"/>
          </a:pPr>
          <a:r>
            <a:rPr lang="en-US" sz="2300" b="0" i="0" kern="1200"/>
            <a:t>Support vector Machines</a:t>
          </a:r>
          <a:endParaRPr lang="en-US" sz="2300" kern="1200"/>
        </a:p>
      </dsp:txBody>
      <dsp:txXfrm>
        <a:off x="0" y="3560921"/>
        <a:ext cx="6589260" cy="1583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EB1D2-6233-400E-A9C1-B3EAC233589C}">
      <dsp:nvSpPr>
        <dsp:cNvPr id="0" name=""/>
        <dsp:cNvSpPr/>
      </dsp:nvSpPr>
      <dsp:spPr>
        <a:xfrm>
          <a:off x="672633" y="0"/>
          <a:ext cx="5243992" cy="524399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5BC46D-11E5-4D5F-A610-8DDD9893BACD}">
      <dsp:nvSpPr>
        <dsp:cNvPr id="0" name=""/>
        <dsp:cNvSpPr/>
      </dsp:nvSpPr>
      <dsp:spPr>
        <a:xfrm>
          <a:off x="1170812" y="498179"/>
          <a:ext cx="2045157" cy="204515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Posición en el cielo</a:t>
          </a:r>
          <a:endParaRPr lang="en-US" sz="3000" kern="1200" dirty="0"/>
        </a:p>
      </dsp:txBody>
      <dsp:txXfrm>
        <a:off x="1270648" y="598015"/>
        <a:ext cx="1845485" cy="1845485"/>
      </dsp:txXfrm>
    </dsp:sp>
    <dsp:sp modelId="{41510DC5-0ED2-4147-9906-ACE40DE1A55A}">
      <dsp:nvSpPr>
        <dsp:cNvPr id="0" name=""/>
        <dsp:cNvSpPr/>
      </dsp:nvSpPr>
      <dsp:spPr>
        <a:xfrm>
          <a:off x="3373289" y="498179"/>
          <a:ext cx="2045157" cy="204515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Cantidad de luz </a:t>
          </a:r>
          <a:endParaRPr lang="en-US" sz="3000" kern="1200" dirty="0"/>
        </a:p>
      </dsp:txBody>
      <dsp:txXfrm>
        <a:off x="3473125" y="598015"/>
        <a:ext cx="1845485" cy="1845485"/>
      </dsp:txXfrm>
    </dsp:sp>
    <dsp:sp modelId="{00C149FF-7EB7-4314-8565-FD8473C87F0F}">
      <dsp:nvSpPr>
        <dsp:cNvPr id="0" name=""/>
        <dsp:cNvSpPr/>
      </dsp:nvSpPr>
      <dsp:spPr>
        <a:xfrm>
          <a:off x="1170812" y="2700656"/>
          <a:ext cx="2045157" cy="204515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Distancia</a:t>
          </a:r>
          <a:endParaRPr lang="en-US" sz="3000" kern="1200" dirty="0"/>
        </a:p>
      </dsp:txBody>
      <dsp:txXfrm>
        <a:off x="1270648" y="2800492"/>
        <a:ext cx="1845485" cy="1845485"/>
      </dsp:txXfrm>
    </dsp:sp>
    <dsp:sp modelId="{5B184052-955F-4339-B140-A432A88E231D}">
      <dsp:nvSpPr>
        <dsp:cNvPr id="0" name=""/>
        <dsp:cNvSpPr/>
      </dsp:nvSpPr>
      <dsp:spPr>
        <a:xfrm>
          <a:off x="3373289" y="2700656"/>
          <a:ext cx="2045157" cy="204515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Tipo Espectral</a:t>
          </a:r>
          <a:endParaRPr lang="en-US" sz="3000" kern="1200" dirty="0"/>
        </a:p>
      </dsp:txBody>
      <dsp:txXfrm>
        <a:off x="3473125" y="2800492"/>
        <a:ext cx="1845485" cy="18454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631C4-E36B-4E1A-90B6-3912DF303389}" type="datetimeFigureOut">
              <a:rPr lang="es-CL" smtClean="0"/>
              <a:t>04-09-2024</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E44E8-AE81-4FF0-A480-DCAF740CF93B}" type="slidenum">
              <a:rPr lang="es-CL" smtClean="0"/>
              <a:t>‹#›</a:t>
            </a:fld>
            <a:endParaRPr lang="es-CL"/>
          </a:p>
        </p:txBody>
      </p:sp>
    </p:spTree>
    <p:extLst>
      <p:ext uri="{BB962C8B-B14F-4D97-AF65-F5344CB8AC3E}">
        <p14:creationId xmlns:p14="http://schemas.microsoft.com/office/powerpoint/2010/main" val="262552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s.google.com/machine-learning/intro-to-ml/supervised#:~:text=Features%20are%20the%20values%20that,wind%20direction%2C%20and%20atmospheric%20press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Glosario de Machine Learning entre muchas de la </a:t>
            </a:r>
            <a:r>
              <a:rPr lang="es-CL" dirty="0" err="1"/>
              <a:t>terminologia</a:t>
            </a:r>
            <a:endParaRPr lang="es-CL" dirty="0"/>
          </a:p>
          <a:p>
            <a:endParaRPr lang="es-CL" dirty="0"/>
          </a:p>
          <a:p>
            <a:r>
              <a:rPr lang="es-CL" dirty="0" err="1"/>
              <a:t>Example</a:t>
            </a:r>
            <a:r>
              <a:rPr lang="es-CL" dirty="0"/>
              <a:t>: </a:t>
            </a:r>
            <a:r>
              <a:rPr lang="es-CL" dirty="0" err="1"/>
              <a:t>corresponed</a:t>
            </a:r>
            <a:r>
              <a:rPr lang="es-CL" dirty="0"/>
              <a:t> a un dato completo, las características y el resultado, es lo que le entregamos al modelo</a:t>
            </a:r>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2</a:t>
            </a:fld>
            <a:endParaRPr lang="es-CL"/>
          </a:p>
        </p:txBody>
      </p:sp>
    </p:spTree>
    <p:extLst>
      <p:ext uri="{BB962C8B-B14F-4D97-AF65-F5344CB8AC3E}">
        <p14:creationId xmlns:p14="http://schemas.microsoft.com/office/powerpoint/2010/main" val="3019722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Corresponde a que tenemos datos con los resultados pero también hay muchos datos que no tienen los resultados</a:t>
            </a:r>
          </a:p>
        </p:txBody>
      </p:sp>
      <p:sp>
        <p:nvSpPr>
          <p:cNvPr id="4" name="Slide Number Placeholder 3"/>
          <p:cNvSpPr>
            <a:spLocks noGrp="1"/>
          </p:cNvSpPr>
          <p:nvPr>
            <p:ph type="sldNum" sz="quarter" idx="5"/>
          </p:nvPr>
        </p:nvSpPr>
        <p:spPr/>
        <p:txBody>
          <a:bodyPr/>
          <a:lstStyle/>
          <a:p>
            <a:fld id="{4DFE44E8-AE81-4FF0-A480-DCAF740CF93B}" type="slidenum">
              <a:rPr lang="es-CL" smtClean="0"/>
              <a:t>29</a:t>
            </a:fld>
            <a:endParaRPr lang="es-CL"/>
          </a:p>
        </p:txBody>
      </p:sp>
    </p:spTree>
    <p:extLst>
      <p:ext uri="{BB962C8B-B14F-4D97-AF65-F5344CB8AC3E}">
        <p14:creationId xmlns:p14="http://schemas.microsoft.com/office/powerpoint/2010/main" val="3985599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30</a:t>
            </a:fld>
            <a:endParaRPr lang="es-CL"/>
          </a:p>
        </p:txBody>
      </p:sp>
    </p:spTree>
    <p:extLst>
      <p:ext uri="{BB962C8B-B14F-4D97-AF65-F5344CB8AC3E}">
        <p14:creationId xmlns:p14="http://schemas.microsoft.com/office/powerpoint/2010/main" val="1523871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Si tenemos tanto la distancia como la velocidad, que tipo de aprendizaje es?</a:t>
            </a:r>
          </a:p>
        </p:txBody>
      </p:sp>
      <p:sp>
        <p:nvSpPr>
          <p:cNvPr id="4" name="Slide Number Placeholder 3"/>
          <p:cNvSpPr>
            <a:spLocks noGrp="1"/>
          </p:cNvSpPr>
          <p:nvPr>
            <p:ph type="sldNum" sz="quarter" idx="5"/>
          </p:nvPr>
        </p:nvSpPr>
        <p:spPr/>
        <p:txBody>
          <a:bodyPr/>
          <a:lstStyle/>
          <a:p>
            <a:fld id="{4DFE44E8-AE81-4FF0-A480-DCAF740CF93B}" type="slidenum">
              <a:rPr lang="es-CL" smtClean="0"/>
              <a:t>33</a:t>
            </a:fld>
            <a:endParaRPr lang="es-CL"/>
          </a:p>
        </p:txBody>
      </p:sp>
    </p:spTree>
    <p:extLst>
      <p:ext uri="{BB962C8B-B14F-4D97-AF65-F5344CB8AC3E}">
        <p14:creationId xmlns:p14="http://schemas.microsoft.com/office/powerpoint/2010/main" val="3907460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Ahora a programar </a:t>
            </a:r>
            <a:r>
              <a:rPr lang="es-CL" dirty="0" err="1"/>
              <a:t>projects</a:t>
            </a:r>
            <a:r>
              <a:rPr lang="es-CL" dirty="0"/>
              <a:t>/1_ley_Hubble</a:t>
            </a:r>
          </a:p>
          <a:p>
            <a:endParaRPr lang="es-CL" dirty="0"/>
          </a:p>
          <a:p>
            <a:r>
              <a:rPr lang="es-CL" dirty="0"/>
              <a:t>Se deben hacer preguntas al publico como</a:t>
            </a:r>
          </a:p>
          <a:p>
            <a:r>
              <a:rPr lang="es-CL" dirty="0"/>
              <a:t>- Que tipo de aprendizaje estamos haciendo?</a:t>
            </a:r>
          </a:p>
        </p:txBody>
      </p:sp>
      <p:sp>
        <p:nvSpPr>
          <p:cNvPr id="4" name="Slide Number Placeholder 3"/>
          <p:cNvSpPr>
            <a:spLocks noGrp="1"/>
          </p:cNvSpPr>
          <p:nvPr>
            <p:ph type="sldNum" sz="quarter" idx="5"/>
          </p:nvPr>
        </p:nvSpPr>
        <p:spPr/>
        <p:txBody>
          <a:bodyPr/>
          <a:lstStyle/>
          <a:p>
            <a:fld id="{4DFE44E8-AE81-4FF0-A480-DCAF740CF93B}" type="slidenum">
              <a:rPr lang="es-CL" smtClean="0"/>
              <a:t>34</a:t>
            </a:fld>
            <a:endParaRPr lang="es-CL"/>
          </a:p>
        </p:txBody>
      </p:sp>
    </p:spTree>
    <p:extLst>
      <p:ext uri="{BB962C8B-B14F-4D97-AF65-F5344CB8AC3E}">
        <p14:creationId xmlns:p14="http://schemas.microsoft.com/office/powerpoint/2010/main" val="1503676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39</a:t>
            </a:fld>
            <a:endParaRPr lang="es-CL"/>
          </a:p>
        </p:txBody>
      </p:sp>
    </p:spTree>
    <p:extLst>
      <p:ext uri="{BB962C8B-B14F-4D97-AF65-F5344CB8AC3E}">
        <p14:creationId xmlns:p14="http://schemas.microsoft.com/office/powerpoint/2010/main" val="1255501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En este caso no es posible encontrar una separación clara, el secreto es agregar una nueva </a:t>
            </a:r>
            <a:r>
              <a:rPr lang="es-CL" dirty="0" err="1"/>
              <a:t>dimension</a:t>
            </a: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40</a:t>
            </a:fld>
            <a:endParaRPr lang="es-CL"/>
          </a:p>
        </p:txBody>
      </p:sp>
    </p:spTree>
    <p:extLst>
      <p:ext uri="{BB962C8B-B14F-4D97-AF65-F5344CB8AC3E}">
        <p14:creationId xmlns:p14="http://schemas.microsoft.com/office/powerpoint/2010/main" val="3021939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Querer pasar un disco claramente mas grande </a:t>
            </a:r>
            <a:r>
              <a:rPr lang="es-CL" dirty="0" err="1"/>
              <a:t>atraves</a:t>
            </a:r>
            <a:r>
              <a:rPr lang="es-CL" dirty="0"/>
              <a:t> de una abertura en que no cabe, es posible si aplicamos una transformación al cuadrado, lo que es una forma elegante de decir que lo doblamos con origami</a:t>
            </a:r>
          </a:p>
        </p:txBody>
      </p:sp>
      <p:sp>
        <p:nvSpPr>
          <p:cNvPr id="4" name="Slide Number Placeholder 3"/>
          <p:cNvSpPr>
            <a:spLocks noGrp="1"/>
          </p:cNvSpPr>
          <p:nvPr>
            <p:ph type="sldNum" sz="quarter" idx="5"/>
          </p:nvPr>
        </p:nvSpPr>
        <p:spPr/>
        <p:txBody>
          <a:bodyPr/>
          <a:lstStyle/>
          <a:p>
            <a:fld id="{4DFE44E8-AE81-4FF0-A480-DCAF740CF93B}" type="slidenum">
              <a:rPr lang="es-CL" smtClean="0"/>
              <a:t>41</a:t>
            </a:fld>
            <a:endParaRPr lang="es-CL"/>
          </a:p>
        </p:txBody>
      </p:sp>
    </p:spTree>
    <p:extLst>
      <p:ext uri="{BB962C8B-B14F-4D97-AF65-F5344CB8AC3E}">
        <p14:creationId xmlns:p14="http://schemas.microsoft.com/office/powerpoint/2010/main" val="3408571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Previa a aplicar la SVM para encontrar un plano que separe los datos, agregamos una nueva dimensión pasando todos los datos por una función (muchas veces un polinomio que es barato de computar) y así encontrar una separación de los datos que antes no era posible.</a:t>
            </a:r>
          </a:p>
          <a:p>
            <a:endParaRPr lang="es-CL" dirty="0"/>
          </a:p>
          <a:p>
            <a:r>
              <a:rPr lang="es-CL" dirty="0"/>
              <a:t>Lo único necesario es que sea no lineal, puede ser un polinomio de grado 2 o mayor, una gaussiana, </a:t>
            </a:r>
            <a:r>
              <a:rPr lang="es-CL" dirty="0" err="1"/>
              <a:t>etc</a:t>
            </a:r>
            <a:r>
              <a:rPr lang="es-CL" dirty="0"/>
              <a:t>… Es buena idea poder experimentar con distintos </a:t>
            </a:r>
            <a:r>
              <a:rPr lang="es-CL" dirty="0" err="1"/>
              <a:t>kernels</a:t>
            </a:r>
            <a:r>
              <a:rPr lang="es-CL" dirty="0"/>
              <a:t>.</a:t>
            </a:r>
          </a:p>
        </p:txBody>
      </p:sp>
      <p:sp>
        <p:nvSpPr>
          <p:cNvPr id="4" name="Slide Number Placeholder 3"/>
          <p:cNvSpPr>
            <a:spLocks noGrp="1"/>
          </p:cNvSpPr>
          <p:nvPr>
            <p:ph type="sldNum" sz="quarter" idx="5"/>
          </p:nvPr>
        </p:nvSpPr>
        <p:spPr/>
        <p:txBody>
          <a:bodyPr/>
          <a:lstStyle/>
          <a:p>
            <a:fld id="{4DFE44E8-AE81-4FF0-A480-DCAF740CF93B}" type="slidenum">
              <a:rPr lang="es-CL" smtClean="0"/>
              <a:t>42</a:t>
            </a:fld>
            <a:endParaRPr lang="es-CL"/>
          </a:p>
        </p:txBody>
      </p:sp>
    </p:spTree>
    <p:extLst>
      <p:ext uri="{BB962C8B-B14F-4D97-AF65-F5344CB8AC3E}">
        <p14:creationId xmlns:p14="http://schemas.microsoft.com/office/powerpoint/2010/main" val="1433493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Un gran problema en la astronomía es el de estimar la distancia de las cosas, únicamente tenemos el espectro de luz que nos llega y la cantidad de luz</a:t>
            </a:r>
          </a:p>
        </p:txBody>
      </p:sp>
      <p:sp>
        <p:nvSpPr>
          <p:cNvPr id="4" name="Slide Number Placeholder 3"/>
          <p:cNvSpPr>
            <a:spLocks noGrp="1"/>
          </p:cNvSpPr>
          <p:nvPr>
            <p:ph type="sldNum" sz="quarter" idx="5"/>
          </p:nvPr>
        </p:nvSpPr>
        <p:spPr/>
        <p:txBody>
          <a:bodyPr/>
          <a:lstStyle/>
          <a:p>
            <a:fld id="{4DFE44E8-AE81-4FF0-A480-DCAF740CF93B}" type="slidenum">
              <a:rPr lang="es-CL" smtClean="0"/>
              <a:t>51</a:t>
            </a:fld>
            <a:endParaRPr lang="es-CL"/>
          </a:p>
        </p:txBody>
      </p:sp>
    </p:spTree>
    <p:extLst>
      <p:ext uri="{BB962C8B-B14F-4D97-AF65-F5344CB8AC3E}">
        <p14:creationId xmlns:p14="http://schemas.microsoft.com/office/powerpoint/2010/main" val="82440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código utiliza Python 3.10 en caso de que tengas alguna inconsistencia entre </a:t>
            </a:r>
            <a:r>
              <a:rPr lang="es-CL" dirty="0" err="1"/>
              <a:t>librerias</a:t>
            </a:r>
            <a:r>
              <a:rPr lang="es-CL" dirty="0"/>
              <a:t>, pero esto intenta ser lo más </a:t>
            </a:r>
            <a:r>
              <a:rPr lang="es-CL" dirty="0" err="1"/>
              <a:t>agnostico</a:t>
            </a:r>
            <a:r>
              <a:rPr lang="es-CL" dirty="0"/>
              <a:t> de la versión que utilices</a:t>
            </a:r>
          </a:p>
          <a:p>
            <a:endParaRPr lang="es-CL" dirty="0"/>
          </a:p>
          <a:p>
            <a:pPr marL="171450" indent="-171450">
              <a:buFontTx/>
              <a:buChar char="-"/>
            </a:pPr>
            <a:r>
              <a:rPr lang="es-CL" dirty="0" err="1"/>
              <a:t>python</a:t>
            </a:r>
            <a:r>
              <a:rPr lang="es-CL" dirty="0"/>
              <a:t> -m </a:t>
            </a:r>
            <a:r>
              <a:rPr lang="es-CL" dirty="0" err="1"/>
              <a:t>venv</a:t>
            </a:r>
            <a:r>
              <a:rPr lang="es-CL" dirty="0"/>
              <a:t> </a:t>
            </a:r>
            <a:r>
              <a:rPr lang="es-CL" dirty="0" err="1"/>
              <a:t>env</a:t>
            </a:r>
            <a:endParaRPr lang="es-CL" dirty="0"/>
          </a:p>
          <a:p>
            <a:pPr marL="171450" indent="-171450">
              <a:buFontTx/>
              <a:buChar char="-"/>
            </a:pPr>
            <a:r>
              <a:rPr lang="es-CL" dirty="0"/>
              <a:t>.\</a:t>
            </a:r>
            <a:r>
              <a:rPr lang="es-CL" dirty="0" err="1"/>
              <a:t>env</a:t>
            </a:r>
            <a:r>
              <a:rPr lang="es-CL" dirty="0"/>
              <a:t>\Scripts\actívate</a:t>
            </a:r>
          </a:p>
          <a:p>
            <a:pPr marL="171450" indent="-171450">
              <a:buFontTx/>
              <a:buChar char="-"/>
            </a:pPr>
            <a:r>
              <a:rPr lang="en-US" dirty="0"/>
              <a:t>python -m pip install -r .\requirements.txt</a:t>
            </a:r>
            <a:endParaRPr lang="es-CL" dirty="0"/>
          </a:p>
          <a:p>
            <a:pPr marL="171450" indent="-171450">
              <a:buFontTx/>
              <a:buChar char="-"/>
            </a:pPr>
            <a:endParaRPr lang="es-CL" dirty="0"/>
          </a:p>
          <a:p>
            <a:pPr marL="0" indent="0">
              <a:buFontTx/>
              <a:buNone/>
            </a:pP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3</a:t>
            </a:fld>
            <a:endParaRPr lang="es-CL"/>
          </a:p>
        </p:txBody>
      </p:sp>
    </p:spTree>
    <p:extLst>
      <p:ext uri="{BB962C8B-B14F-4D97-AF65-F5344CB8AC3E}">
        <p14:creationId xmlns:p14="http://schemas.microsoft.com/office/powerpoint/2010/main" val="1150180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Supervised Learning  |  Machine Learning  |  Google for Developers</a:t>
            </a:r>
            <a:endParaRPr lang="en-US" dirty="0"/>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9</a:t>
            </a:fld>
            <a:endParaRPr lang="es-CL"/>
          </a:p>
        </p:txBody>
      </p:sp>
    </p:spTree>
    <p:extLst>
      <p:ext uri="{BB962C8B-B14F-4D97-AF65-F5344CB8AC3E}">
        <p14:creationId xmlns:p14="http://schemas.microsoft.com/office/powerpoint/2010/main" val="137913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algoritmo básico para entrenar y probar un modelo</a:t>
            </a:r>
          </a:p>
        </p:txBody>
      </p:sp>
      <p:sp>
        <p:nvSpPr>
          <p:cNvPr id="4" name="Slide Number Placeholder 3"/>
          <p:cNvSpPr>
            <a:spLocks noGrp="1"/>
          </p:cNvSpPr>
          <p:nvPr>
            <p:ph type="sldNum" sz="quarter" idx="5"/>
          </p:nvPr>
        </p:nvSpPr>
        <p:spPr/>
        <p:txBody>
          <a:bodyPr/>
          <a:lstStyle/>
          <a:p>
            <a:fld id="{4DFE44E8-AE81-4FF0-A480-DCAF740CF93B}" type="slidenum">
              <a:rPr lang="es-CL" smtClean="0"/>
              <a:t>14</a:t>
            </a:fld>
            <a:endParaRPr lang="es-CL"/>
          </a:p>
        </p:txBody>
      </p:sp>
    </p:spTree>
    <p:extLst>
      <p:ext uri="{BB962C8B-B14F-4D97-AF65-F5344CB8AC3E}">
        <p14:creationId xmlns:p14="http://schemas.microsoft.com/office/powerpoint/2010/main" val="1193305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Existen formas como </a:t>
            </a:r>
            <a:r>
              <a:rPr lang="es-CL" dirty="0" err="1"/>
              <a:t>Kfolding</a:t>
            </a:r>
            <a:r>
              <a:rPr lang="es-CL" dirty="0"/>
              <a:t> que entrenan distintos modelos tomando distintas secciones de dato como training y validación, evitando el problema que de que el modelo no generalice bien a falta de clases</a:t>
            </a:r>
          </a:p>
        </p:txBody>
      </p:sp>
      <p:sp>
        <p:nvSpPr>
          <p:cNvPr id="4" name="Slide Number Placeholder 3"/>
          <p:cNvSpPr>
            <a:spLocks noGrp="1"/>
          </p:cNvSpPr>
          <p:nvPr>
            <p:ph type="sldNum" sz="quarter" idx="5"/>
          </p:nvPr>
        </p:nvSpPr>
        <p:spPr/>
        <p:txBody>
          <a:bodyPr/>
          <a:lstStyle/>
          <a:p>
            <a:fld id="{4DFE44E8-AE81-4FF0-A480-DCAF740CF93B}" type="slidenum">
              <a:rPr lang="es-CL" smtClean="0"/>
              <a:t>15</a:t>
            </a:fld>
            <a:endParaRPr lang="es-CL"/>
          </a:p>
        </p:txBody>
      </p:sp>
    </p:spTree>
    <p:extLst>
      <p:ext uri="{BB962C8B-B14F-4D97-AF65-F5344CB8AC3E}">
        <p14:creationId xmlns:p14="http://schemas.microsoft.com/office/powerpoint/2010/main" val="3696587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Esta presentación podría ser exclusivamente de listar los métodos, propiedades, funciones a optimizar. Pero prefiero que entiendan y eventualmente dominen los algoritmos principales, pues bien aplicados pueden en conjunto resolver el 99% de los problemas de datos. Algunos problemas se verán beneficiados por usar algún algoritmo u otro, inclusive variaciones del algoritmo pueden ser sumamente poderosas, pero son casos muy particulares</a:t>
            </a:r>
          </a:p>
          <a:p>
            <a:endParaRPr lang="es-CL" dirty="0"/>
          </a:p>
          <a:p>
            <a:r>
              <a:rPr lang="es-CL" dirty="0"/>
              <a:t>Filosofía: “Domina lo básico, aprende lo necesario cuando lo necesites”</a:t>
            </a:r>
          </a:p>
          <a:p>
            <a:endParaRPr lang="es-CL" dirty="0"/>
          </a:p>
          <a:p>
            <a:r>
              <a:rPr lang="es-CL" dirty="0"/>
              <a:t>Es demasiado conocimiento para aprenderlo todo de una vez, es mejor tener una base fundamental de manera que puedas aprender y </a:t>
            </a:r>
            <a:r>
              <a:rPr lang="es-CL" dirty="0" err="1"/>
              <a:t>abosrber</a:t>
            </a:r>
            <a:r>
              <a:rPr lang="es-CL" dirty="0"/>
              <a:t> cualquier método nuevo.</a:t>
            </a:r>
          </a:p>
        </p:txBody>
      </p:sp>
      <p:sp>
        <p:nvSpPr>
          <p:cNvPr id="4" name="Slide Number Placeholder 3"/>
          <p:cNvSpPr>
            <a:spLocks noGrp="1"/>
          </p:cNvSpPr>
          <p:nvPr>
            <p:ph type="sldNum" sz="quarter" idx="5"/>
          </p:nvPr>
        </p:nvSpPr>
        <p:spPr/>
        <p:txBody>
          <a:bodyPr/>
          <a:lstStyle/>
          <a:p>
            <a:fld id="{4DFE44E8-AE81-4FF0-A480-DCAF740CF93B}" type="slidenum">
              <a:rPr lang="es-CL" smtClean="0"/>
              <a:t>18</a:t>
            </a:fld>
            <a:endParaRPr lang="es-CL"/>
          </a:p>
        </p:txBody>
      </p:sp>
    </p:spTree>
    <p:extLst>
      <p:ext uri="{BB962C8B-B14F-4D97-AF65-F5344CB8AC3E}">
        <p14:creationId xmlns:p14="http://schemas.microsoft.com/office/powerpoint/2010/main" val="35045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Tenemos a mano los resultados esperados, la computadora </a:t>
            </a:r>
            <a:r>
              <a:rPr lang="es-CL" dirty="0" err="1"/>
              <a:t>aprendera</a:t>
            </a:r>
            <a:r>
              <a:rPr lang="es-CL" dirty="0"/>
              <a:t> a replicar esos resultados</a:t>
            </a:r>
          </a:p>
        </p:txBody>
      </p:sp>
      <p:sp>
        <p:nvSpPr>
          <p:cNvPr id="4" name="Slide Number Placeholder 3"/>
          <p:cNvSpPr>
            <a:spLocks noGrp="1"/>
          </p:cNvSpPr>
          <p:nvPr>
            <p:ph type="sldNum" sz="quarter" idx="5"/>
          </p:nvPr>
        </p:nvSpPr>
        <p:spPr/>
        <p:txBody>
          <a:bodyPr/>
          <a:lstStyle/>
          <a:p>
            <a:fld id="{4DFE44E8-AE81-4FF0-A480-DCAF740CF93B}" type="slidenum">
              <a:rPr lang="es-CL" smtClean="0"/>
              <a:t>19</a:t>
            </a:fld>
            <a:endParaRPr lang="es-CL"/>
          </a:p>
        </p:txBody>
      </p:sp>
    </p:spTree>
    <p:extLst>
      <p:ext uri="{BB962C8B-B14F-4D97-AF65-F5344CB8AC3E}">
        <p14:creationId xmlns:p14="http://schemas.microsoft.com/office/powerpoint/2010/main" val="2075439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Los datos no poseen la respuesta escrita, lo que queremos predecir no se encuentra en los datos y necesitamos a partir de la información que tenemos, clasificar los datos entre ellos. </a:t>
            </a:r>
          </a:p>
        </p:txBody>
      </p:sp>
      <p:sp>
        <p:nvSpPr>
          <p:cNvPr id="4" name="Slide Number Placeholder 3"/>
          <p:cNvSpPr>
            <a:spLocks noGrp="1"/>
          </p:cNvSpPr>
          <p:nvPr>
            <p:ph type="sldNum" sz="quarter" idx="5"/>
          </p:nvPr>
        </p:nvSpPr>
        <p:spPr/>
        <p:txBody>
          <a:bodyPr/>
          <a:lstStyle/>
          <a:p>
            <a:fld id="{4DFE44E8-AE81-4FF0-A480-DCAF740CF93B}" type="slidenum">
              <a:rPr lang="es-CL" smtClean="0"/>
              <a:t>23</a:t>
            </a:fld>
            <a:endParaRPr lang="es-CL"/>
          </a:p>
        </p:txBody>
      </p:sp>
    </p:spTree>
    <p:extLst>
      <p:ext uri="{BB962C8B-B14F-4D97-AF65-F5344CB8AC3E}">
        <p14:creationId xmlns:p14="http://schemas.microsoft.com/office/powerpoint/2010/main" val="3127955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SVM</a:t>
            </a:r>
          </a:p>
        </p:txBody>
      </p:sp>
      <p:sp>
        <p:nvSpPr>
          <p:cNvPr id="4" name="Slide Number Placeholder 3"/>
          <p:cNvSpPr>
            <a:spLocks noGrp="1"/>
          </p:cNvSpPr>
          <p:nvPr>
            <p:ph type="sldNum" sz="quarter" idx="5"/>
          </p:nvPr>
        </p:nvSpPr>
        <p:spPr/>
        <p:txBody>
          <a:bodyPr/>
          <a:lstStyle/>
          <a:p>
            <a:fld id="{4DFE44E8-AE81-4FF0-A480-DCAF740CF93B}" type="slidenum">
              <a:rPr lang="es-CL" smtClean="0"/>
              <a:t>27</a:t>
            </a:fld>
            <a:endParaRPr lang="es-CL"/>
          </a:p>
        </p:txBody>
      </p:sp>
    </p:spTree>
    <p:extLst>
      <p:ext uri="{BB962C8B-B14F-4D97-AF65-F5344CB8AC3E}">
        <p14:creationId xmlns:p14="http://schemas.microsoft.com/office/powerpoint/2010/main" val="3542840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0E6C-1D4D-8FA7-4A4A-D9D67603AD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L"/>
          </a:p>
        </p:txBody>
      </p:sp>
      <p:sp>
        <p:nvSpPr>
          <p:cNvPr id="3" name="Subtitle 2">
            <a:extLst>
              <a:ext uri="{FF2B5EF4-FFF2-40B4-BE49-F238E27FC236}">
                <a16:creationId xmlns:a16="http://schemas.microsoft.com/office/drawing/2014/main" id="{946545D2-100D-3DA7-03B6-7A54BC231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L"/>
          </a:p>
        </p:txBody>
      </p:sp>
      <p:sp>
        <p:nvSpPr>
          <p:cNvPr id="4" name="Date Placeholder 3">
            <a:extLst>
              <a:ext uri="{FF2B5EF4-FFF2-40B4-BE49-F238E27FC236}">
                <a16:creationId xmlns:a16="http://schemas.microsoft.com/office/drawing/2014/main" id="{3A4AF280-50BD-03AD-EFE7-98F478A99F0C}"/>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6EEADFF8-E826-2152-E27F-52CEE27C13E8}"/>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681B5F21-B3F7-A4A7-5A08-8285BACE066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82636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BF-E41A-DBD6-1EC2-00BFD0018C13}"/>
              </a:ext>
            </a:extLst>
          </p:cNvPr>
          <p:cNvSpPr>
            <a:spLocks noGrp="1"/>
          </p:cNvSpPr>
          <p:nvPr>
            <p:ph type="title"/>
          </p:nvPr>
        </p:nvSpPr>
        <p:spPr/>
        <p:txBody>
          <a:bodyPr/>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78852C34-A668-C338-D4DC-B27777B3CE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859A561D-C9F8-F909-8478-D78162BC36BF}"/>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FBE35465-B677-4D01-E984-4920C02599F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20D1841D-5861-C2BA-2BF7-708A289D8B2C}"/>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98998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40A24-42B2-9325-245A-EEF4EEC365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9CAD8B40-1273-1CFD-FCBE-9DB3156179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93AB6694-807F-752B-C70E-86C6436B9B22}"/>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0654A2AB-7B80-4E58-06A4-ED80A4006313}"/>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70908A85-1C46-C3A9-60C3-DBF2D2C7877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25279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2D7E-E926-3C19-6E6F-EABD37874021}"/>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AE4A2848-B781-916E-DFB1-06B373075C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251939A0-A0A2-F608-FE51-540315E92E95}"/>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2534EF7B-0FE4-3239-E524-9C4AFEE9B54C}"/>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31EC8AB8-D967-D2F2-3D08-576E455C372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42905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D4D7-E377-7787-FA1F-4040082073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L"/>
          </a:p>
        </p:txBody>
      </p:sp>
      <p:sp>
        <p:nvSpPr>
          <p:cNvPr id="3" name="Text Placeholder 2">
            <a:extLst>
              <a:ext uri="{FF2B5EF4-FFF2-40B4-BE49-F238E27FC236}">
                <a16:creationId xmlns:a16="http://schemas.microsoft.com/office/drawing/2014/main" id="{1D44437D-5878-93DE-BF67-2106593694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D8C9DA-A2B3-110D-BCDF-1997BBB7CC25}"/>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7C33E5DD-61B6-DF45-3578-0D8E72948D8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86EA1C25-731A-3EE6-F86F-0554D8C4BE44}"/>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99688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6441-F3A6-7F0A-0C17-8B0BB9CBF540}"/>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2C0455B9-2E88-A9CA-B394-CCE821B60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Content Placeholder 3">
            <a:extLst>
              <a:ext uri="{FF2B5EF4-FFF2-40B4-BE49-F238E27FC236}">
                <a16:creationId xmlns:a16="http://schemas.microsoft.com/office/drawing/2014/main" id="{0FF09E01-BDC7-44A7-90D9-7CCAE2546A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Date Placeholder 4">
            <a:extLst>
              <a:ext uri="{FF2B5EF4-FFF2-40B4-BE49-F238E27FC236}">
                <a16:creationId xmlns:a16="http://schemas.microsoft.com/office/drawing/2014/main" id="{FD77A0E6-1EAD-BE1C-FA15-6C177E3448FC}"/>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6" name="Footer Placeholder 5">
            <a:extLst>
              <a:ext uri="{FF2B5EF4-FFF2-40B4-BE49-F238E27FC236}">
                <a16:creationId xmlns:a16="http://schemas.microsoft.com/office/drawing/2014/main" id="{7639F8B6-EB20-6224-C1A1-58F6F04FC747}"/>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F7139721-93ED-6A61-3EB0-A6B40A70234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01864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E383-1EE7-90F6-D02F-3B03D6E38C1C}"/>
              </a:ext>
            </a:extLst>
          </p:cNvPr>
          <p:cNvSpPr>
            <a:spLocks noGrp="1"/>
          </p:cNvSpPr>
          <p:nvPr>
            <p:ph type="title"/>
          </p:nvPr>
        </p:nvSpPr>
        <p:spPr>
          <a:xfrm>
            <a:off x="839788" y="365125"/>
            <a:ext cx="10515600" cy="1325563"/>
          </a:xfrm>
        </p:spPr>
        <p:txBody>
          <a:bodyPr/>
          <a:lstStyle/>
          <a:p>
            <a:r>
              <a:rPr lang="en-US"/>
              <a:t>Click to edit Master title style</a:t>
            </a:r>
            <a:endParaRPr lang="es-CL"/>
          </a:p>
        </p:txBody>
      </p:sp>
      <p:sp>
        <p:nvSpPr>
          <p:cNvPr id="3" name="Text Placeholder 2">
            <a:extLst>
              <a:ext uri="{FF2B5EF4-FFF2-40B4-BE49-F238E27FC236}">
                <a16:creationId xmlns:a16="http://schemas.microsoft.com/office/drawing/2014/main" id="{EDB50677-9599-4421-CDB8-8E5455B876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DAC431-C40E-D215-D4C3-0246F1EE78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Text Placeholder 4">
            <a:extLst>
              <a:ext uri="{FF2B5EF4-FFF2-40B4-BE49-F238E27FC236}">
                <a16:creationId xmlns:a16="http://schemas.microsoft.com/office/drawing/2014/main" id="{2E5BC02A-44A2-24F0-52BC-09B001233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391D8-A9A1-ABA2-757C-5EF0C5DBAD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7" name="Date Placeholder 6">
            <a:extLst>
              <a:ext uri="{FF2B5EF4-FFF2-40B4-BE49-F238E27FC236}">
                <a16:creationId xmlns:a16="http://schemas.microsoft.com/office/drawing/2014/main" id="{E5E30DDB-39F1-CAC1-0CD8-0AB920035B60}"/>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8" name="Footer Placeholder 7">
            <a:extLst>
              <a:ext uri="{FF2B5EF4-FFF2-40B4-BE49-F238E27FC236}">
                <a16:creationId xmlns:a16="http://schemas.microsoft.com/office/drawing/2014/main" id="{1E8A8B0B-E765-270F-5CAE-CA431C4C768C}"/>
              </a:ext>
            </a:extLst>
          </p:cNvPr>
          <p:cNvSpPr>
            <a:spLocks noGrp="1"/>
          </p:cNvSpPr>
          <p:nvPr>
            <p:ph type="ftr" sz="quarter" idx="11"/>
          </p:nvPr>
        </p:nvSpPr>
        <p:spPr/>
        <p:txBody>
          <a:bodyPr/>
          <a:lstStyle/>
          <a:p>
            <a:endParaRPr lang="es-CL"/>
          </a:p>
        </p:txBody>
      </p:sp>
      <p:sp>
        <p:nvSpPr>
          <p:cNvPr id="9" name="Slide Number Placeholder 8">
            <a:extLst>
              <a:ext uri="{FF2B5EF4-FFF2-40B4-BE49-F238E27FC236}">
                <a16:creationId xmlns:a16="http://schemas.microsoft.com/office/drawing/2014/main" id="{F59F10A2-5866-FD5B-095B-9E35D078DF92}"/>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678992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97F7-4FF6-E89B-0347-8EB699DC8027}"/>
              </a:ext>
            </a:extLst>
          </p:cNvPr>
          <p:cNvSpPr>
            <a:spLocks noGrp="1"/>
          </p:cNvSpPr>
          <p:nvPr>
            <p:ph type="title"/>
          </p:nvPr>
        </p:nvSpPr>
        <p:spPr/>
        <p:txBody>
          <a:bodyPr/>
          <a:lstStyle/>
          <a:p>
            <a:r>
              <a:rPr lang="en-US"/>
              <a:t>Click to edit Master title style</a:t>
            </a:r>
            <a:endParaRPr lang="es-CL"/>
          </a:p>
        </p:txBody>
      </p:sp>
      <p:sp>
        <p:nvSpPr>
          <p:cNvPr id="3" name="Date Placeholder 2">
            <a:extLst>
              <a:ext uri="{FF2B5EF4-FFF2-40B4-BE49-F238E27FC236}">
                <a16:creationId xmlns:a16="http://schemas.microsoft.com/office/drawing/2014/main" id="{72EEE19A-5B66-9A2E-4648-4795ACDF2383}"/>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4" name="Footer Placeholder 3">
            <a:extLst>
              <a:ext uri="{FF2B5EF4-FFF2-40B4-BE49-F238E27FC236}">
                <a16:creationId xmlns:a16="http://schemas.microsoft.com/office/drawing/2014/main" id="{E882B927-63F3-B20C-D717-9E1DE046DFCC}"/>
              </a:ext>
            </a:extLst>
          </p:cNvPr>
          <p:cNvSpPr>
            <a:spLocks noGrp="1"/>
          </p:cNvSpPr>
          <p:nvPr>
            <p:ph type="ftr" sz="quarter" idx="11"/>
          </p:nvPr>
        </p:nvSpPr>
        <p:spPr/>
        <p:txBody>
          <a:bodyPr/>
          <a:lstStyle/>
          <a:p>
            <a:endParaRPr lang="es-CL"/>
          </a:p>
        </p:txBody>
      </p:sp>
      <p:sp>
        <p:nvSpPr>
          <p:cNvPr id="5" name="Slide Number Placeholder 4">
            <a:extLst>
              <a:ext uri="{FF2B5EF4-FFF2-40B4-BE49-F238E27FC236}">
                <a16:creationId xmlns:a16="http://schemas.microsoft.com/office/drawing/2014/main" id="{2362E69F-1F06-24F6-C3A3-405534539DD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00086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0A021-9BF7-8B50-0458-9D255172B2A8}"/>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3" name="Footer Placeholder 2">
            <a:extLst>
              <a:ext uri="{FF2B5EF4-FFF2-40B4-BE49-F238E27FC236}">
                <a16:creationId xmlns:a16="http://schemas.microsoft.com/office/drawing/2014/main" id="{5FC85EF3-E715-9460-6D2B-3E30F9554AF6}"/>
              </a:ext>
            </a:extLst>
          </p:cNvPr>
          <p:cNvSpPr>
            <a:spLocks noGrp="1"/>
          </p:cNvSpPr>
          <p:nvPr>
            <p:ph type="ftr" sz="quarter" idx="11"/>
          </p:nvPr>
        </p:nvSpPr>
        <p:spPr/>
        <p:txBody>
          <a:bodyPr/>
          <a:lstStyle/>
          <a:p>
            <a:endParaRPr lang="es-CL"/>
          </a:p>
        </p:txBody>
      </p:sp>
      <p:sp>
        <p:nvSpPr>
          <p:cNvPr id="4" name="Slide Number Placeholder 3">
            <a:extLst>
              <a:ext uri="{FF2B5EF4-FFF2-40B4-BE49-F238E27FC236}">
                <a16:creationId xmlns:a16="http://schemas.microsoft.com/office/drawing/2014/main" id="{278FA4FE-325B-616D-A1F4-04383BC61BF7}"/>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73562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8E98-6BB6-F971-0B7B-31A3691212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Content Placeholder 2">
            <a:extLst>
              <a:ext uri="{FF2B5EF4-FFF2-40B4-BE49-F238E27FC236}">
                <a16:creationId xmlns:a16="http://schemas.microsoft.com/office/drawing/2014/main" id="{CD969654-8FEF-1E7F-6BB4-ED378FDE63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Text Placeholder 3">
            <a:extLst>
              <a:ext uri="{FF2B5EF4-FFF2-40B4-BE49-F238E27FC236}">
                <a16:creationId xmlns:a16="http://schemas.microsoft.com/office/drawing/2014/main" id="{DE9B4840-15B4-82E9-5CA5-E4F241C55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449C0E-3B4D-1505-4063-5B684570A511}"/>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6" name="Footer Placeholder 5">
            <a:extLst>
              <a:ext uri="{FF2B5EF4-FFF2-40B4-BE49-F238E27FC236}">
                <a16:creationId xmlns:a16="http://schemas.microsoft.com/office/drawing/2014/main" id="{38F856ED-A372-286D-EA5F-666C76FA0271}"/>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71375D7E-176B-0F0B-C034-43B85C0F45D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414654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7B31-E761-8D83-D92F-AFF7ECC889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Picture Placeholder 2">
            <a:extLst>
              <a:ext uri="{FF2B5EF4-FFF2-40B4-BE49-F238E27FC236}">
                <a16:creationId xmlns:a16="http://schemas.microsoft.com/office/drawing/2014/main" id="{46FF2D01-D78A-5D5E-5C65-30A805BB77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a:extLst>
              <a:ext uri="{FF2B5EF4-FFF2-40B4-BE49-F238E27FC236}">
                <a16:creationId xmlns:a16="http://schemas.microsoft.com/office/drawing/2014/main" id="{DD787EDA-9F03-59C0-F3C4-7055B5085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C9E80-B0F2-23DE-592D-B2BBF89579D1}"/>
              </a:ext>
            </a:extLst>
          </p:cNvPr>
          <p:cNvSpPr>
            <a:spLocks noGrp="1"/>
          </p:cNvSpPr>
          <p:nvPr>
            <p:ph type="dt" sz="half" idx="10"/>
          </p:nvPr>
        </p:nvSpPr>
        <p:spPr/>
        <p:txBody>
          <a:bodyPr/>
          <a:lstStyle/>
          <a:p>
            <a:fld id="{B51E8585-6176-4E13-A02A-F8A7453F47E3}" type="datetimeFigureOut">
              <a:rPr lang="es-CL" smtClean="0"/>
              <a:t>04-09-2024</a:t>
            </a:fld>
            <a:endParaRPr lang="es-CL"/>
          </a:p>
        </p:txBody>
      </p:sp>
      <p:sp>
        <p:nvSpPr>
          <p:cNvPr id="6" name="Footer Placeholder 5">
            <a:extLst>
              <a:ext uri="{FF2B5EF4-FFF2-40B4-BE49-F238E27FC236}">
                <a16:creationId xmlns:a16="http://schemas.microsoft.com/office/drawing/2014/main" id="{5EA54464-752F-5514-BC03-815DC0A27085}"/>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CA85992A-EA51-8B80-4F29-57ECBCF433DE}"/>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39474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0B498C-6A94-7060-1CB3-80AC9766D9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L"/>
          </a:p>
        </p:txBody>
      </p:sp>
      <p:sp>
        <p:nvSpPr>
          <p:cNvPr id="3" name="Text Placeholder 2">
            <a:extLst>
              <a:ext uri="{FF2B5EF4-FFF2-40B4-BE49-F238E27FC236}">
                <a16:creationId xmlns:a16="http://schemas.microsoft.com/office/drawing/2014/main" id="{FBBEAC98-1604-DD27-9AFE-2DF59DEDFE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DA8379F4-1F12-77BB-9A6E-3275FCF97F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1E8585-6176-4E13-A02A-F8A7453F47E3}" type="datetimeFigureOut">
              <a:rPr lang="es-CL" smtClean="0"/>
              <a:t>04-09-2024</a:t>
            </a:fld>
            <a:endParaRPr lang="es-CL"/>
          </a:p>
        </p:txBody>
      </p:sp>
      <p:sp>
        <p:nvSpPr>
          <p:cNvPr id="5" name="Footer Placeholder 4">
            <a:extLst>
              <a:ext uri="{FF2B5EF4-FFF2-40B4-BE49-F238E27FC236}">
                <a16:creationId xmlns:a16="http://schemas.microsoft.com/office/drawing/2014/main" id="{18325213-89FE-8630-DC65-47ABB1311D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Slide Number Placeholder 5">
            <a:extLst>
              <a:ext uri="{FF2B5EF4-FFF2-40B4-BE49-F238E27FC236}">
                <a16:creationId xmlns:a16="http://schemas.microsoft.com/office/drawing/2014/main" id="{BDFC661F-ABD3-ADEE-D05F-4ABF20AD5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22275F-A8DC-40BE-81EA-EE7675585E33}" type="slidenum">
              <a:rPr lang="es-CL" smtClean="0"/>
              <a:t>‹#›</a:t>
            </a:fld>
            <a:endParaRPr lang="es-CL"/>
          </a:p>
        </p:txBody>
      </p:sp>
    </p:spTree>
    <p:extLst>
      <p:ext uri="{BB962C8B-B14F-4D97-AF65-F5344CB8AC3E}">
        <p14:creationId xmlns:p14="http://schemas.microsoft.com/office/powerpoint/2010/main" val="984942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developers.google.com/machine-learning/glossary#label" TargetMode="External"/><Relationship Id="rId3" Type="http://schemas.openxmlformats.org/officeDocument/2006/relationships/image" Target="../media/image1.jpeg"/><Relationship Id="rId7" Type="http://schemas.openxmlformats.org/officeDocument/2006/relationships/hyperlink" Target="https://developers.google.com/machine-learning/glossary#labeled-example" TargetMode="External"/><Relationship Id="rId12" Type="http://schemas.openxmlformats.org/officeDocument/2006/relationships/hyperlink" Target="https://developers.google.com/machine-learning/glossary"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developers.google.com/machine-learning/glossary#inference" TargetMode="External"/><Relationship Id="rId11" Type="http://schemas.openxmlformats.org/officeDocument/2006/relationships/hyperlink" Target="https://developers.google.com/machine-learning/glossary#training" TargetMode="External"/><Relationship Id="rId5" Type="http://schemas.openxmlformats.org/officeDocument/2006/relationships/hyperlink" Target="https://developers.google.com/machine-learning/glossary#feature" TargetMode="External"/><Relationship Id="rId10" Type="http://schemas.openxmlformats.org/officeDocument/2006/relationships/hyperlink" Target="https://developers.google.com/machine-learning/glossary#prediction" TargetMode="External"/><Relationship Id="rId4" Type="http://schemas.openxmlformats.org/officeDocument/2006/relationships/hyperlink" Target="https://developers.google.com/machine-learning/glossary#example" TargetMode="External"/><Relationship Id="rId9" Type="http://schemas.openxmlformats.org/officeDocument/2006/relationships/hyperlink" Target="https://developers.google.com/machine-learning/glossary#los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3.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35.xml.rels><?xml version="1.0" encoding="UTF-8" standalone="yes"?>
<Relationships xmlns="http://schemas.openxmlformats.org/package/2006/relationships"><Relationship Id="rId8" Type="http://schemas.openxmlformats.org/officeDocument/2006/relationships/hyperlink" Target="https://www.kaggle.com/harlfoxem/housesalesprediction" TargetMode="External"/><Relationship Id="rId3" Type="http://schemas.openxmlformats.org/officeDocument/2006/relationships/hyperlink" Target="https://www.kaggle.com/uciml/mushroom-classification" TargetMode="External"/><Relationship Id="rId7" Type="http://schemas.openxmlformats.org/officeDocument/2006/relationships/hyperlink" Target="https://www.kaggle.com/mirichoi0218/insurance" TargetMode="External"/><Relationship Id="rId2" Type="http://schemas.openxmlformats.org/officeDocument/2006/relationships/hyperlink" Target="http://https/www.kaggle.com/uciml/iris" TargetMode="External"/><Relationship Id="rId1" Type="http://schemas.openxmlformats.org/officeDocument/2006/relationships/slideLayout" Target="../slideLayouts/slideLayout2.xml"/><Relationship Id="rId6" Type="http://schemas.openxmlformats.org/officeDocument/2006/relationships/hyperlink" Target="https://www.kaggle.com/new-york-city/nyc-property-sales" TargetMode="External"/><Relationship Id="rId5" Type="http://schemas.openxmlformats.org/officeDocument/2006/relationships/hyperlink" Target="https://www.kaggle.com/shivam2503/diamonds" TargetMode="External"/><Relationship Id="rId10" Type="http://schemas.openxmlformats.org/officeDocument/2006/relationships/image" Target="../media/image38.jpeg"/><Relationship Id="rId4" Type="http://schemas.openxmlformats.org/officeDocument/2006/relationships/hyperlink" Target="https://www.kaggle.com/c/titanic" TargetMode="External"/><Relationship Id="rId9" Type="http://schemas.openxmlformats.org/officeDocument/2006/relationships/hyperlink" Target="https://www.kaggle.com/c/house-prices-advanced-regression-techniqu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ms.copernicus.org/articles/12/933/2021/?source=post_page-----1c49bca9bbee--------------------------------" TargetMode="Externa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www.kaggle.com/datasets/konivat/hipparcos-star-catalog/data"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www.n2yo.com/satellite/?s=20169"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47C5-4D65-925A-7121-20A8664163EC}"/>
              </a:ext>
            </a:extLst>
          </p:cNvPr>
          <p:cNvSpPr>
            <a:spLocks noGrp="1"/>
          </p:cNvSpPr>
          <p:nvPr>
            <p:ph type="ctrTitle"/>
          </p:nvPr>
        </p:nvSpPr>
        <p:spPr/>
        <p:txBody>
          <a:bodyPr/>
          <a:lstStyle/>
          <a:p>
            <a:endParaRPr lang="es-CL"/>
          </a:p>
        </p:txBody>
      </p:sp>
      <p:sp>
        <p:nvSpPr>
          <p:cNvPr id="3" name="Subtitle 2">
            <a:extLst>
              <a:ext uri="{FF2B5EF4-FFF2-40B4-BE49-F238E27FC236}">
                <a16:creationId xmlns:a16="http://schemas.microsoft.com/office/drawing/2014/main" id="{A3CC46B3-8D2A-4A99-C27C-418C777BC030}"/>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410816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n image of a model making a prediction.">
            <a:extLst>
              <a:ext uri="{FF2B5EF4-FFF2-40B4-BE49-F238E27FC236}">
                <a16:creationId xmlns:a16="http://schemas.microsoft.com/office/drawing/2014/main" id="{60ED6B39-4F0D-F06E-8885-1537F63509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079497"/>
            <a:ext cx="10905066" cy="269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578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FD212-4FD7-57EB-12E9-77E95D7BF3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Entrenamiento</a:t>
            </a:r>
          </a:p>
        </p:txBody>
      </p:sp>
      <p:pic>
        <p:nvPicPr>
          <p:cNvPr id="3074" name="Picture 2" descr="An image of a model repeating the process of its prediction versus the actual value.">
            <a:extLst>
              <a:ext uri="{FF2B5EF4-FFF2-40B4-BE49-F238E27FC236}">
                <a16:creationId xmlns:a16="http://schemas.microsoft.com/office/drawing/2014/main" id="{02D85AD8-ABB8-8626-0181-A2E441F6A6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77682"/>
            <a:ext cx="10905066" cy="438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86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Building Machine Learning Models via Comparisons – Machine Learning Blog |  ML@CMU | Carnegie Mellon University">
            <a:extLst>
              <a:ext uri="{FF2B5EF4-FFF2-40B4-BE49-F238E27FC236}">
                <a16:creationId xmlns:a16="http://schemas.microsoft.com/office/drawing/2014/main" id="{57856FD7-46D9-5F9B-1772-771AEA0BE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613" r="1" b="10789"/>
          <a:stretch/>
        </p:blipFill>
        <p:spPr bwMode="auto">
          <a:xfrm>
            <a:off x="196850" y="173518"/>
            <a:ext cx="11798300" cy="651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169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5A9B58-682B-CD59-EA47-5ED991E305D0}"/>
              </a:ext>
            </a:extLst>
          </p:cNvPr>
          <p:cNvSpPr>
            <a:spLocks noGrp="1"/>
          </p:cNvSpPr>
          <p:nvPr>
            <p:ph type="title"/>
          </p:nvPr>
        </p:nvSpPr>
        <p:spPr>
          <a:xfrm>
            <a:off x="793662" y="386930"/>
            <a:ext cx="10066122" cy="1298448"/>
          </a:xfrm>
        </p:spPr>
        <p:txBody>
          <a:bodyPr anchor="b">
            <a:normAutofit/>
          </a:bodyPr>
          <a:lstStyle/>
          <a:p>
            <a:r>
              <a:rPr lang="es-CL" sz="4800" dirty="0"/>
              <a:t>Entregarle datos a un Modelo</a:t>
            </a:r>
          </a:p>
        </p:txBody>
      </p:sp>
      <p:sp>
        <p:nvSpPr>
          <p:cNvPr id="8201" name="Rectangle 820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8DCA99-5C75-0540-9DEA-EA2FB1DD64C6}"/>
              </a:ext>
            </a:extLst>
          </p:cNvPr>
          <p:cNvSpPr>
            <a:spLocks noGrp="1"/>
          </p:cNvSpPr>
          <p:nvPr>
            <p:ph idx="1"/>
          </p:nvPr>
        </p:nvSpPr>
        <p:spPr>
          <a:xfrm>
            <a:off x="793662" y="3013476"/>
            <a:ext cx="4530898" cy="1341493"/>
          </a:xfrm>
        </p:spPr>
        <p:txBody>
          <a:bodyPr anchor="ctr">
            <a:normAutofit/>
          </a:bodyPr>
          <a:lstStyle/>
          <a:p>
            <a:r>
              <a:rPr lang="es-CL" sz="2000" dirty="0"/>
              <a:t>Queremos entrenar al modelo con tantos datos como podamos</a:t>
            </a:r>
          </a:p>
          <a:p>
            <a:r>
              <a:rPr lang="es-CL" sz="2000" dirty="0"/>
              <a:t>Pero queremos probar al modelo con datos que nunca ha visto</a:t>
            </a:r>
          </a:p>
        </p:txBody>
      </p:sp>
      <p:pic>
        <p:nvPicPr>
          <p:cNvPr id="8194" name="Picture 2">
            <a:extLst>
              <a:ext uri="{FF2B5EF4-FFF2-40B4-BE49-F238E27FC236}">
                <a16:creationId xmlns:a16="http://schemas.microsoft.com/office/drawing/2014/main" id="{400E0411-DD8F-A56B-2740-579BA74012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8222" y="2888559"/>
            <a:ext cx="5150277" cy="2897030"/>
          </a:xfrm>
          <a:prstGeom prst="rect">
            <a:avLst/>
          </a:prstGeom>
          <a:noFill/>
          <a:extLst>
            <a:ext uri="{909E8E84-426E-40DD-AFC4-6F175D3DCCD1}">
              <a14:hiddenFill xmlns:a14="http://schemas.microsoft.com/office/drawing/2010/main">
                <a:solidFill>
                  <a:srgbClr val="FFFFFF"/>
                </a:solidFill>
              </a14:hiddenFill>
            </a:ext>
          </a:extLst>
        </p:spPr>
      </p:pic>
      <p:sp>
        <p:nvSpPr>
          <p:cNvPr id="8205" name="Rectangle 820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95DBAB-0889-850F-D6A6-75BE4CE3642A}"/>
              </a:ext>
            </a:extLst>
          </p:cNvPr>
          <p:cNvPicPr>
            <a:picLocks noChangeAspect="1"/>
          </p:cNvPicPr>
          <p:nvPr/>
        </p:nvPicPr>
        <p:blipFill>
          <a:blip r:embed="rId3"/>
          <a:stretch>
            <a:fillRect/>
          </a:stretch>
        </p:blipFill>
        <p:spPr>
          <a:xfrm>
            <a:off x="2331788" y="5065243"/>
            <a:ext cx="6989869" cy="1656721"/>
          </a:xfrm>
          <a:prstGeom prst="rect">
            <a:avLst/>
          </a:prstGeom>
        </p:spPr>
      </p:pic>
    </p:spTree>
    <p:extLst>
      <p:ext uri="{BB962C8B-B14F-4D97-AF65-F5344CB8AC3E}">
        <p14:creationId xmlns:p14="http://schemas.microsoft.com/office/powerpoint/2010/main" val="135351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BB478C-C84B-0666-6651-3FF61B734A33}"/>
              </a:ext>
            </a:extLst>
          </p:cNvPr>
          <p:cNvPicPr>
            <a:picLocks noChangeAspect="1"/>
          </p:cNvPicPr>
          <p:nvPr/>
        </p:nvPicPr>
        <p:blipFill>
          <a:blip r:embed="rId3"/>
          <a:stretch>
            <a:fillRect/>
          </a:stretch>
        </p:blipFill>
        <p:spPr>
          <a:xfrm>
            <a:off x="-441561" y="-599762"/>
            <a:ext cx="13075121" cy="3099032"/>
          </a:xfrm>
          <a:prstGeom prst="rect">
            <a:avLst/>
          </a:prstGeom>
        </p:spPr>
      </p:pic>
      <p:pic>
        <p:nvPicPr>
          <p:cNvPr id="6" name="Picture 5">
            <a:extLst>
              <a:ext uri="{FF2B5EF4-FFF2-40B4-BE49-F238E27FC236}">
                <a16:creationId xmlns:a16="http://schemas.microsoft.com/office/drawing/2014/main" id="{353A1618-93A7-179F-3961-6669B23612B1}"/>
              </a:ext>
            </a:extLst>
          </p:cNvPr>
          <p:cNvPicPr>
            <a:picLocks noChangeAspect="1"/>
          </p:cNvPicPr>
          <p:nvPr/>
        </p:nvPicPr>
        <p:blipFill>
          <a:blip r:embed="rId4"/>
          <a:stretch>
            <a:fillRect/>
          </a:stretch>
        </p:blipFill>
        <p:spPr>
          <a:xfrm>
            <a:off x="2555396" y="713006"/>
            <a:ext cx="7081206" cy="3472327"/>
          </a:xfrm>
          <a:prstGeom prst="rect">
            <a:avLst/>
          </a:prstGeom>
        </p:spPr>
      </p:pic>
      <p:pic>
        <p:nvPicPr>
          <p:cNvPr id="8" name="Picture 7">
            <a:extLst>
              <a:ext uri="{FF2B5EF4-FFF2-40B4-BE49-F238E27FC236}">
                <a16:creationId xmlns:a16="http://schemas.microsoft.com/office/drawing/2014/main" id="{12A32E2C-EAB1-BBE2-1EF0-1F3F30983048}"/>
              </a:ext>
            </a:extLst>
          </p:cNvPr>
          <p:cNvPicPr>
            <a:picLocks noChangeAspect="1"/>
          </p:cNvPicPr>
          <p:nvPr/>
        </p:nvPicPr>
        <p:blipFill>
          <a:blip r:embed="rId5"/>
          <a:stretch>
            <a:fillRect/>
          </a:stretch>
        </p:blipFill>
        <p:spPr>
          <a:xfrm>
            <a:off x="2669644" y="2512475"/>
            <a:ext cx="6852709" cy="3080258"/>
          </a:xfrm>
          <a:prstGeom prst="rect">
            <a:avLst/>
          </a:prstGeom>
        </p:spPr>
      </p:pic>
      <p:pic>
        <p:nvPicPr>
          <p:cNvPr id="10" name="Picture 9">
            <a:extLst>
              <a:ext uri="{FF2B5EF4-FFF2-40B4-BE49-F238E27FC236}">
                <a16:creationId xmlns:a16="http://schemas.microsoft.com/office/drawing/2014/main" id="{B2359576-D51B-2BE4-7255-C42F833F7C35}"/>
              </a:ext>
            </a:extLst>
          </p:cNvPr>
          <p:cNvPicPr>
            <a:picLocks noChangeAspect="1"/>
          </p:cNvPicPr>
          <p:nvPr/>
        </p:nvPicPr>
        <p:blipFill>
          <a:blip r:embed="rId6"/>
          <a:stretch>
            <a:fillRect/>
          </a:stretch>
        </p:blipFill>
        <p:spPr>
          <a:xfrm>
            <a:off x="2238373" y="3910488"/>
            <a:ext cx="7715250" cy="3390900"/>
          </a:xfrm>
          <a:prstGeom prst="rect">
            <a:avLst/>
          </a:prstGeom>
        </p:spPr>
      </p:pic>
    </p:spTree>
    <p:extLst>
      <p:ext uri="{BB962C8B-B14F-4D97-AF65-F5344CB8AC3E}">
        <p14:creationId xmlns:p14="http://schemas.microsoft.com/office/powerpoint/2010/main" val="1576132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5EC"/>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9D857-857B-E241-E0B6-97D647927F6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Es importante que se distribuyan uniformemente</a:t>
            </a:r>
          </a:p>
        </p:txBody>
      </p:sp>
      <p:pic>
        <p:nvPicPr>
          <p:cNvPr id="14338" name="Picture 2">
            <a:extLst>
              <a:ext uri="{FF2B5EF4-FFF2-40B4-BE49-F238E27FC236}">
                <a16:creationId xmlns:a16="http://schemas.microsoft.com/office/drawing/2014/main" id="{53879FE6-921F-F1DC-EFF8-F7370DC469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89128" y="1675227"/>
            <a:ext cx="9013743"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80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9D5AB-20C3-8E52-6B21-FB80B5C8060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Tipos de Aprendizaje</a:t>
            </a:r>
          </a:p>
        </p:txBody>
      </p:sp>
      <p:pic>
        <p:nvPicPr>
          <p:cNvPr id="18434" name="Picture 2" descr="What Is Reinforcement Learning? - MATLAB &amp; Simulink">
            <a:extLst>
              <a:ext uri="{FF2B5EF4-FFF2-40B4-BE49-F238E27FC236}">
                <a16:creationId xmlns:a16="http://schemas.microsoft.com/office/drawing/2014/main" id="{36077805-F11A-B264-51CF-825BD34D3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6740" y="1675227"/>
            <a:ext cx="865852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95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0143B8E0-5C36-F343-BC31-6F8297BA3A72}"/>
              </a:ext>
            </a:extLst>
          </p:cNvPr>
          <p:cNvGraphicFramePr>
            <a:graphicFrameLocks noGrp="1"/>
          </p:cNvGraphicFramePr>
          <p:nvPr>
            <p:ph idx="1"/>
            <p:extLst>
              <p:ext uri="{D42A27DB-BD31-4B8C-83A1-F6EECF244321}">
                <p14:modId xmlns:p14="http://schemas.microsoft.com/office/powerpoint/2010/main" val="316919815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50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265546B-B20D-087D-459D-8473D40F66B3}"/>
              </a:ext>
            </a:extLst>
          </p:cNvPr>
          <p:cNvSpPr>
            <a:spLocks noGrp="1"/>
          </p:cNvSpPr>
          <p:nvPr>
            <p:ph type="title"/>
          </p:nvPr>
        </p:nvSpPr>
        <p:spPr>
          <a:xfrm rot="16200000">
            <a:off x="-1325880" y="1947672"/>
            <a:ext cx="5961888" cy="2788920"/>
          </a:xfrm>
        </p:spPr>
        <p:txBody>
          <a:bodyPr anchor="ctr">
            <a:normAutofit/>
          </a:bodyPr>
          <a:lstStyle/>
          <a:p>
            <a:r>
              <a:rPr lang="es-CL" sz="4800">
                <a:solidFill>
                  <a:schemeClr val="bg1"/>
                </a:solidFill>
              </a:rPr>
              <a:t>Algoritmos populares</a:t>
            </a:r>
          </a:p>
        </p:txBody>
      </p:sp>
      <p:graphicFrame>
        <p:nvGraphicFramePr>
          <p:cNvPr id="5" name="Content Placeholder 2">
            <a:extLst>
              <a:ext uri="{FF2B5EF4-FFF2-40B4-BE49-F238E27FC236}">
                <a16:creationId xmlns:a16="http://schemas.microsoft.com/office/drawing/2014/main" id="{9D57A48F-0040-B83D-94C4-674103EA7E6B}"/>
              </a:ext>
            </a:extLst>
          </p:cNvPr>
          <p:cNvGraphicFramePr>
            <a:graphicFrameLocks noGrp="1"/>
          </p:cNvGraphicFramePr>
          <p:nvPr>
            <p:ph idx="1"/>
            <p:extLst>
              <p:ext uri="{D42A27DB-BD31-4B8C-83A1-F6EECF244321}">
                <p14:modId xmlns:p14="http://schemas.microsoft.com/office/powerpoint/2010/main" val="1736806078"/>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9756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0B369-49E1-1DD4-36F4-753F1329E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Supervisados</a:t>
            </a:r>
          </a:p>
        </p:txBody>
      </p:sp>
      <p:pic>
        <p:nvPicPr>
          <p:cNvPr id="2050" name="Picture 2" descr="Supervised Machine learning">
            <a:extLst>
              <a:ext uri="{FF2B5EF4-FFF2-40B4-BE49-F238E27FC236}">
                <a16:creationId xmlns:a16="http://schemas.microsoft.com/office/drawing/2014/main" id="{6A9CE77C-2369-15D0-C518-934199805F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01801" y="1675227"/>
            <a:ext cx="8788398"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8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16D8-3C31-B5FA-7001-B46B7EEF8A99}"/>
              </a:ext>
            </a:extLst>
          </p:cNvPr>
          <p:cNvSpPr>
            <a:spLocks noGrp="1"/>
          </p:cNvSpPr>
          <p:nvPr>
            <p:ph type="title"/>
          </p:nvPr>
        </p:nvSpPr>
        <p:spPr>
          <a:xfrm>
            <a:off x="8079978" y="741391"/>
            <a:ext cx="3369234" cy="1616203"/>
          </a:xfrm>
        </p:spPr>
        <p:txBody>
          <a:bodyPr anchor="b">
            <a:normAutofit/>
          </a:bodyPr>
          <a:lstStyle/>
          <a:p>
            <a:r>
              <a:rPr lang="es-CL" sz="3200" dirty="0"/>
              <a:t>Terminología común</a:t>
            </a:r>
          </a:p>
        </p:txBody>
      </p:sp>
      <p:pic>
        <p:nvPicPr>
          <p:cNvPr id="5" name="Picture 4" descr="Sticky notes on a wall">
            <a:extLst>
              <a:ext uri="{FF2B5EF4-FFF2-40B4-BE49-F238E27FC236}">
                <a16:creationId xmlns:a16="http://schemas.microsoft.com/office/drawing/2014/main" id="{26651E49-F160-234E-5D16-436FC25B32A0}"/>
              </a:ext>
            </a:extLst>
          </p:cNvPr>
          <p:cNvPicPr>
            <a:picLocks noChangeAspect="1"/>
          </p:cNvPicPr>
          <p:nvPr/>
        </p:nvPicPr>
        <p:blipFill>
          <a:blip r:embed="rId3"/>
          <a:srcRect l="12287" r="12551" b="2"/>
          <a:stretch/>
        </p:blipFill>
        <p:spPr>
          <a:xfrm>
            <a:off x="20" y="10"/>
            <a:ext cx="7390243"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AD94906B-E641-364D-FC0A-D811ACEB3619}"/>
              </a:ext>
            </a:extLst>
          </p:cNvPr>
          <p:cNvSpPr>
            <a:spLocks noGrp="1"/>
          </p:cNvSpPr>
          <p:nvPr>
            <p:ph idx="1"/>
          </p:nvPr>
        </p:nvSpPr>
        <p:spPr>
          <a:xfrm>
            <a:off x="8079978" y="2533476"/>
            <a:ext cx="3369234" cy="3447832"/>
          </a:xfrm>
        </p:spPr>
        <p:txBody>
          <a:bodyPr anchor="t">
            <a:normAutofit/>
          </a:bodyPr>
          <a:lstStyle/>
          <a:p>
            <a:pPr>
              <a:buFont typeface="Arial" panose="020B0604020202020204" pitchFamily="34" charset="0"/>
              <a:buChar char="•"/>
            </a:pPr>
            <a:r>
              <a:rPr lang="en-US" sz="2000" b="0" i="0" u="sng">
                <a:effectLst/>
                <a:latin typeface="Roboto" panose="02000000000000000000" pitchFamily="2" charset="0"/>
                <a:hlinkClick r:id="rId4"/>
              </a:rPr>
              <a:t>example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5"/>
              </a:rPr>
              <a:t>feature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6"/>
              </a:rPr>
              <a:t>inference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7"/>
              </a:rPr>
              <a:t>labeled example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8"/>
              </a:rPr>
              <a:t>label</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9"/>
              </a:rPr>
              <a:t>loss</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10"/>
              </a:rPr>
              <a:t>prediction</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11"/>
              </a:rPr>
              <a:t>training</a:t>
            </a:r>
            <a:endParaRPr lang="en-US" sz="2000" b="0" i="0">
              <a:effectLst/>
              <a:latin typeface="Roboto" panose="02000000000000000000" pitchFamily="2" charset="0"/>
            </a:endParaRPr>
          </a:p>
          <a:p>
            <a:endParaRPr lang="es-CL" sz="2000"/>
          </a:p>
        </p:txBody>
      </p:sp>
      <p:sp>
        <p:nvSpPr>
          <p:cNvPr id="6" name="TextBox 5">
            <a:extLst>
              <a:ext uri="{FF2B5EF4-FFF2-40B4-BE49-F238E27FC236}">
                <a16:creationId xmlns:a16="http://schemas.microsoft.com/office/drawing/2014/main" id="{C37098B0-E76D-46C2-B77C-86AA90637E40}"/>
              </a:ext>
            </a:extLst>
          </p:cNvPr>
          <p:cNvSpPr txBox="1"/>
          <p:nvPr/>
        </p:nvSpPr>
        <p:spPr>
          <a:xfrm>
            <a:off x="7580195" y="74442"/>
            <a:ext cx="4368800" cy="307777"/>
          </a:xfrm>
          <a:prstGeom prst="rect">
            <a:avLst/>
          </a:prstGeom>
          <a:noFill/>
        </p:spPr>
        <p:txBody>
          <a:bodyPr wrap="square">
            <a:spAutoFit/>
          </a:bodyPr>
          <a:lstStyle/>
          <a:p>
            <a:r>
              <a:rPr lang="en-US" sz="1400" dirty="0">
                <a:hlinkClick r:id="rId12"/>
              </a:rPr>
              <a:t>Machine Learning Glossary  |  Google for Developers</a:t>
            </a:r>
            <a:endParaRPr lang="es-CL" sz="1400" dirty="0"/>
          </a:p>
        </p:txBody>
      </p:sp>
    </p:spTree>
    <p:extLst>
      <p:ext uri="{BB962C8B-B14F-4D97-AF65-F5344CB8AC3E}">
        <p14:creationId xmlns:p14="http://schemas.microsoft.com/office/powerpoint/2010/main" val="2117297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6155ED-D2FF-BC12-89BE-A017FC8F2161}"/>
              </a:ext>
            </a:extLst>
          </p:cNvPr>
          <p:cNvPicPr>
            <a:picLocks noGrp="1" noChangeAspect="1"/>
          </p:cNvPicPr>
          <p:nvPr>
            <p:ph idx="1"/>
          </p:nvPr>
        </p:nvPicPr>
        <p:blipFill>
          <a:blip r:embed="rId2"/>
          <a:stretch>
            <a:fillRect/>
          </a:stretch>
        </p:blipFill>
        <p:spPr>
          <a:xfrm>
            <a:off x="2130828" y="643466"/>
            <a:ext cx="7930343" cy="5571067"/>
          </a:xfrm>
          <a:prstGeom prst="rect">
            <a:avLst/>
          </a:prstGeom>
        </p:spPr>
      </p:pic>
    </p:spTree>
    <p:extLst>
      <p:ext uri="{BB962C8B-B14F-4D97-AF65-F5344CB8AC3E}">
        <p14:creationId xmlns:p14="http://schemas.microsoft.com/office/powerpoint/2010/main" val="762620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upervised Machine learning">
            <a:extLst>
              <a:ext uri="{FF2B5EF4-FFF2-40B4-BE49-F238E27FC236}">
                <a16:creationId xmlns:a16="http://schemas.microsoft.com/office/drawing/2014/main" id="{D1207DCC-2E41-1AD8-D9A8-B22F14F867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88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096F1F57-4F67-76B3-26DB-2352EA4DF9D2}"/>
              </a:ext>
            </a:extLst>
          </p:cNvPr>
          <p:cNvGraphicFramePr>
            <a:graphicFrameLocks noGrp="1"/>
          </p:cNvGraphicFramePr>
          <p:nvPr>
            <p:ph idx="1"/>
            <p:extLst>
              <p:ext uri="{D42A27DB-BD31-4B8C-83A1-F6EECF244321}">
                <p14:modId xmlns:p14="http://schemas.microsoft.com/office/powerpoint/2010/main" val="819979536"/>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Regression vs. Classification in Machine Learning for Beginners |  Simplilearn">
            <a:extLst>
              <a:ext uri="{FF2B5EF4-FFF2-40B4-BE49-F238E27FC236}">
                <a16:creationId xmlns:a16="http://schemas.microsoft.com/office/drawing/2014/main" id="{837D0DDC-D267-9B4A-E595-195E0EAB8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825" y="2161632"/>
            <a:ext cx="4550161" cy="255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74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F849B-6F88-7120-1AA5-2FDA715B412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No supervisados</a:t>
            </a:r>
          </a:p>
        </p:txBody>
      </p:sp>
      <p:pic>
        <p:nvPicPr>
          <p:cNvPr id="1026" name="Picture 2" descr="A diagram of a computer&#10;&#10;Description automatically generated">
            <a:extLst>
              <a:ext uri="{FF2B5EF4-FFF2-40B4-BE49-F238E27FC236}">
                <a16:creationId xmlns:a16="http://schemas.microsoft.com/office/drawing/2014/main" id="{D091BFD6-88C3-76A0-D7D3-7C9A794CE3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90045" y="1675227"/>
            <a:ext cx="781191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676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lack rectangular sign with blue and purple text&#10;&#10;Description automatically generated">
            <a:extLst>
              <a:ext uri="{FF2B5EF4-FFF2-40B4-BE49-F238E27FC236}">
                <a16:creationId xmlns:a16="http://schemas.microsoft.com/office/drawing/2014/main" id="{976990B6-C317-E377-9F79-B93B1EB98163}"/>
              </a:ext>
            </a:extLst>
          </p:cNvPr>
          <p:cNvPicPr>
            <a:picLocks noChangeAspect="1"/>
          </p:cNvPicPr>
          <p:nvPr/>
        </p:nvPicPr>
        <p:blipFill>
          <a:blip r:embed="rId2"/>
          <a:stretch>
            <a:fillRect/>
          </a:stretch>
        </p:blipFill>
        <p:spPr>
          <a:xfrm>
            <a:off x="2406551" y="643466"/>
            <a:ext cx="7378898" cy="5571067"/>
          </a:xfrm>
          <a:prstGeom prst="rect">
            <a:avLst/>
          </a:prstGeom>
        </p:spPr>
      </p:pic>
    </p:spTree>
    <p:extLst>
      <p:ext uri="{BB962C8B-B14F-4D97-AF65-F5344CB8AC3E}">
        <p14:creationId xmlns:p14="http://schemas.microsoft.com/office/powerpoint/2010/main" val="17888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A diagram of a mathematical equation&#10;&#10;Description automatically generated">
            <a:extLst>
              <a:ext uri="{FF2B5EF4-FFF2-40B4-BE49-F238E27FC236}">
                <a16:creationId xmlns:a16="http://schemas.microsoft.com/office/drawing/2014/main" id="{7590EEE7-9D7C-2E05-B36D-A85F4620CD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02401"/>
            <a:ext cx="10905066" cy="3653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16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K-Nearest Neighbors Algorithm - Intuitive Tutorials">
            <a:extLst>
              <a:ext uri="{FF2B5EF4-FFF2-40B4-BE49-F238E27FC236}">
                <a16:creationId xmlns:a16="http://schemas.microsoft.com/office/drawing/2014/main" id="{1F74C397-EF45-140C-72B5-3BEC6BDC7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776288"/>
            <a:ext cx="942975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119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4" name="Picture 4" descr="1.4. Support Vector Machines — scikit-learn 1.5.1 documentation">
            <a:extLst>
              <a:ext uri="{FF2B5EF4-FFF2-40B4-BE49-F238E27FC236}">
                <a16:creationId xmlns:a16="http://schemas.microsoft.com/office/drawing/2014/main" id="{97441615-B480-E68D-881C-C4ABF2AC76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upport Vector Machines (SVM): An Intuitive Explanation | by Tasmay Pankaj  Tibrewal | Low Code for Data Science | Medium">
            <a:extLst>
              <a:ext uri="{FF2B5EF4-FFF2-40B4-BE49-F238E27FC236}">
                <a16:creationId xmlns:a16="http://schemas.microsoft.com/office/drawing/2014/main" id="{04923C5C-70FD-7ED4-4AA7-8A62793C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678" b="6282"/>
          <a:stretch/>
        </p:blipFill>
        <p:spPr bwMode="auto">
          <a:xfrm>
            <a:off x="6256865" y="1941004"/>
            <a:ext cx="5291667" cy="297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824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FC7347B-816B-2220-B60E-FCC0433A3F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0149" y="643466"/>
            <a:ext cx="779170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709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115A-2D3A-DF14-761F-8F46D609F4B9}"/>
              </a:ext>
            </a:extLst>
          </p:cNvPr>
          <p:cNvSpPr>
            <a:spLocks noGrp="1"/>
          </p:cNvSpPr>
          <p:nvPr>
            <p:ph type="title"/>
          </p:nvPr>
        </p:nvSpPr>
        <p:spPr/>
        <p:txBody>
          <a:bodyPr/>
          <a:lstStyle/>
          <a:p>
            <a:r>
              <a:rPr lang="es-CL" dirty="0"/>
              <a:t>Semi supervisados</a:t>
            </a:r>
          </a:p>
        </p:txBody>
      </p:sp>
      <p:sp>
        <p:nvSpPr>
          <p:cNvPr id="3" name="Content Placeholder 2">
            <a:extLst>
              <a:ext uri="{FF2B5EF4-FFF2-40B4-BE49-F238E27FC236}">
                <a16:creationId xmlns:a16="http://schemas.microsoft.com/office/drawing/2014/main" id="{8E2B4787-D05B-C69E-9ADB-96ED647A40A4}"/>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3708144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DD0190BE-7718-7BDE-D5CD-B07E088305A3}"/>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err="1">
                <a:solidFill>
                  <a:schemeClr val="tx1"/>
                </a:solidFill>
                <a:latin typeface="+mj-lt"/>
                <a:ea typeface="+mj-ea"/>
                <a:cs typeface="+mj-cs"/>
              </a:rPr>
              <a:t>Preparando</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el</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entorno</a:t>
            </a:r>
            <a:endParaRPr lang="en-US" sz="36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EDBFC31B-D462-7F6A-154C-3CA038B3BC82}"/>
              </a:ext>
            </a:extLst>
          </p:cNvPr>
          <p:cNvPicPr>
            <a:picLocks noChangeAspect="1"/>
          </p:cNvPicPr>
          <p:nvPr/>
        </p:nvPicPr>
        <p:blipFill>
          <a:blip r:embed="rId3"/>
          <a:stretch>
            <a:fillRect/>
          </a:stretch>
        </p:blipFill>
        <p:spPr>
          <a:xfrm>
            <a:off x="797580" y="2072640"/>
            <a:ext cx="10584964" cy="4128135"/>
          </a:xfrm>
          <a:prstGeom prst="rect">
            <a:avLst/>
          </a:prstGeom>
        </p:spPr>
      </p:pic>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100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Arc 10250">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244" name="Picture 4" descr="Dark Energy Survey Results Offer Insights to Universe's Expansion - The  McWilliams Center for Cosmology &amp; Astrophysics - Mellon College of Science  - Carnegie Mellon University">
            <a:extLst>
              <a:ext uri="{FF2B5EF4-FFF2-40B4-BE49-F238E27FC236}">
                <a16:creationId xmlns:a16="http://schemas.microsoft.com/office/drawing/2014/main" id="{DAEBF684-21CA-15F4-EB85-D836C45B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929"/>
          <a:stretch/>
        </p:blipFill>
        <p:spPr bwMode="auto">
          <a:xfrm>
            <a:off x="4252394" y="2577601"/>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8E5CD9-AB56-B816-E9CF-CFA346A50E38}"/>
              </a:ext>
            </a:extLst>
          </p:cNvPr>
          <p:cNvSpPr>
            <a:spLocks noGrp="1"/>
          </p:cNvSpPr>
          <p:nvPr>
            <p:ph type="title"/>
          </p:nvPr>
        </p:nvSpPr>
        <p:spPr>
          <a:xfrm>
            <a:off x="860742" y="754840"/>
            <a:ext cx="4001034" cy="2757748"/>
          </a:xfrm>
        </p:spPr>
        <p:txBody>
          <a:bodyPr vert="horz" lIns="91440" tIns="45720" rIns="91440" bIns="45720" rtlCol="0" anchor="b">
            <a:normAutofit/>
          </a:bodyPr>
          <a:lstStyle/>
          <a:p>
            <a:r>
              <a:rPr lang="en-US" sz="6000" kern="1200" dirty="0">
                <a:solidFill>
                  <a:schemeClr val="tx1"/>
                </a:solidFill>
                <a:latin typeface="+mj-lt"/>
                <a:ea typeface="+mj-ea"/>
                <a:cs typeface="+mj-cs"/>
              </a:rPr>
              <a:t>Primer </a:t>
            </a:r>
            <a:r>
              <a:rPr lang="en-US" sz="6000" kern="1200" dirty="0" err="1">
                <a:solidFill>
                  <a:schemeClr val="tx1"/>
                </a:solidFill>
                <a:latin typeface="+mj-lt"/>
                <a:ea typeface="+mj-ea"/>
                <a:cs typeface="+mj-cs"/>
              </a:rPr>
              <a:t>ejemplo</a:t>
            </a:r>
            <a:r>
              <a:rPr lang="en-US" sz="6000" kern="1200" dirty="0">
                <a:solidFill>
                  <a:schemeClr val="tx1"/>
                </a:solidFill>
                <a:latin typeface="+mj-lt"/>
                <a:ea typeface="+mj-ea"/>
                <a:cs typeface="+mj-cs"/>
              </a:rPr>
              <a:t> </a:t>
            </a:r>
            <a:r>
              <a:rPr lang="en-US" sz="6000" kern="1200" dirty="0" err="1">
                <a:solidFill>
                  <a:schemeClr val="tx1"/>
                </a:solidFill>
                <a:latin typeface="+mj-lt"/>
                <a:ea typeface="+mj-ea"/>
                <a:cs typeface="+mj-cs"/>
              </a:rPr>
              <a:t>aplicado</a:t>
            </a:r>
            <a:endParaRPr lang="en-US" sz="60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94F4739-5451-F7C8-B686-0B1B5FE4AF6F}"/>
              </a:ext>
            </a:extLst>
          </p:cNvPr>
          <p:cNvSpPr>
            <a:spLocks noGrp="1"/>
          </p:cNvSpPr>
          <p:nvPr>
            <p:ph idx="1"/>
          </p:nvPr>
        </p:nvSpPr>
        <p:spPr>
          <a:xfrm>
            <a:off x="860742" y="3633690"/>
            <a:ext cx="4001034" cy="2099321"/>
          </a:xfrm>
        </p:spPr>
        <p:txBody>
          <a:bodyPr vert="horz" lIns="91440" tIns="45720" rIns="91440" bIns="45720" rtlCol="0">
            <a:normAutofit/>
          </a:bodyPr>
          <a:lstStyle/>
          <a:p>
            <a:pPr marL="0" indent="0">
              <a:buNone/>
            </a:pPr>
            <a:r>
              <a:rPr lang="en-US" sz="2400" kern="1200" dirty="0" err="1">
                <a:solidFill>
                  <a:schemeClr val="tx1"/>
                </a:solidFill>
                <a:latin typeface="+mn-lt"/>
                <a:ea typeface="+mn-ea"/>
                <a:cs typeface="+mn-cs"/>
              </a:rPr>
              <a:t>Tengamos</a:t>
            </a:r>
            <a:r>
              <a:rPr lang="en-US" sz="2400" kern="1200" dirty="0">
                <a:solidFill>
                  <a:schemeClr val="tx1"/>
                </a:solidFill>
                <a:latin typeface="+mn-lt"/>
                <a:ea typeface="+mn-ea"/>
                <a:cs typeface="+mn-cs"/>
              </a:rPr>
              <a:t> la </a:t>
            </a:r>
            <a:r>
              <a:rPr lang="en-US" sz="2400" kern="1200" dirty="0" err="1">
                <a:solidFill>
                  <a:schemeClr val="tx1"/>
                </a:solidFill>
                <a:latin typeface="+mn-lt"/>
                <a:ea typeface="+mn-ea"/>
                <a:cs typeface="+mn-cs"/>
              </a:rPr>
              <a:t>magnitud</a:t>
            </a:r>
            <a:r>
              <a:rPr lang="en-US" sz="2400" kern="1200" dirty="0">
                <a:solidFill>
                  <a:schemeClr val="tx1"/>
                </a:solidFill>
                <a:latin typeface="+mn-lt"/>
                <a:ea typeface="+mn-ea"/>
                <a:cs typeface="+mn-cs"/>
              </a:rPr>
              <a:t> supernovas </a:t>
            </a:r>
            <a:r>
              <a:rPr lang="en-US" sz="2400" kern="1200" dirty="0" err="1">
                <a:solidFill>
                  <a:schemeClr val="tx1"/>
                </a:solidFill>
                <a:latin typeface="+mn-lt"/>
                <a:ea typeface="+mn-ea"/>
                <a:cs typeface="+mn-cs"/>
              </a:rPr>
              <a:t>en</a:t>
            </a:r>
            <a:r>
              <a:rPr lang="en-US" sz="2400" kern="1200" dirty="0">
                <a:solidFill>
                  <a:schemeClr val="tx1"/>
                </a:solidFill>
                <a:latin typeface="+mn-lt"/>
                <a:ea typeface="+mn-ea"/>
                <a:cs typeface="+mn-cs"/>
              </a:rPr>
              <a:t> galaxias y </a:t>
            </a:r>
            <a:r>
              <a:rPr lang="en-US" sz="2400" kern="1200" dirty="0" err="1">
                <a:solidFill>
                  <a:schemeClr val="tx1"/>
                </a:solidFill>
                <a:latin typeface="+mn-lt"/>
                <a:ea typeface="+mn-ea"/>
                <a:cs typeface="+mn-cs"/>
              </a:rPr>
              <a:t>su</a:t>
            </a:r>
            <a:r>
              <a:rPr lang="en-US" sz="2400" kern="1200" dirty="0">
                <a:solidFill>
                  <a:schemeClr val="tx1"/>
                </a:solidFill>
                <a:latin typeface="+mn-lt"/>
                <a:ea typeface="+mn-ea"/>
                <a:cs typeface="+mn-cs"/>
              </a:rPr>
              <a:t> redshift</a:t>
            </a:r>
          </a:p>
          <a:p>
            <a:pPr marL="0" indent="0">
              <a:buNone/>
            </a:pPr>
            <a:endParaRPr lang="en-US" sz="2400" dirty="0"/>
          </a:p>
          <a:p>
            <a:pPr marL="0" indent="0">
              <a:buNone/>
            </a:pPr>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Supervisado</a:t>
            </a:r>
            <a:r>
              <a:rPr lang="en-US" sz="2400" dirty="0"/>
              <a:t>)</a:t>
            </a:r>
            <a:endParaRPr lang="en-US" sz="2400" kern="1200" dirty="0">
              <a:solidFill>
                <a:schemeClr val="tx1"/>
              </a:solidFill>
              <a:latin typeface="+mn-lt"/>
              <a:ea typeface="+mn-ea"/>
              <a:cs typeface="+mn-cs"/>
            </a:endParaRPr>
          </a:p>
        </p:txBody>
      </p:sp>
      <p:pic>
        <p:nvPicPr>
          <p:cNvPr id="10242" name="Picture 2" descr="Using Supernovae to Study Cosmology">
            <a:extLst>
              <a:ext uri="{FF2B5EF4-FFF2-40B4-BE49-F238E27FC236}">
                <a16:creationId xmlns:a16="http://schemas.microsoft.com/office/drawing/2014/main" id="{1785886A-CC02-F064-0A3C-03BDBFE3D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546" r="-1" b="-1"/>
          <a:stretch/>
        </p:blipFill>
        <p:spPr bwMode="auto">
          <a:xfrm>
            <a:off x="8610600" y="0"/>
            <a:ext cx="3581400" cy="3769196"/>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330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C2538-3114-C134-07AF-A38BBA3A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Redshift</a:t>
            </a:r>
          </a:p>
        </p:txBody>
      </p:sp>
      <p:pic>
        <p:nvPicPr>
          <p:cNvPr id="5" name="Content Placeholder 4">
            <a:extLst>
              <a:ext uri="{FF2B5EF4-FFF2-40B4-BE49-F238E27FC236}">
                <a16:creationId xmlns:a16="http://schemas.microsoft.com/office/drawing/2014/main" id="{6E539E7C-839B-5F55-6407-BAA25BC87CD1}"/>
              </a:ext>
            </a:extLst>
          </p:cNvPr>
          <p:cNvPicPr>
            <a:picLocks noGrp="1" noChangeAspect="1"/>
          </p:cNvPicPr>
          <p:nvPr>
            <p:ph idx="1"/>
          </p:nvPr>
        </p:nvPicPr>
        <p:blipFill>
          <a:blip r:embed="rId2"/>
          <a:stretch>
            <a:fillRect/>
          </a:stretch>
        </p:blipFill>
        <p:spPr>
          <a:xfrm>
            <a:off x="2580640" y="1675227"/>
            <a:ext cx="7030719" cy="4394199"/>
          </a:xfrm>
          <a:prstGeom prst="rect">
            <a:avLst/>
          </a:prstGeom>
        </p:spPr>
      </p:pic>
    </p:spTree>
    <p:extLst>
      <p:ext uri="{BB962C8B-B14F-4D97-AF65-F5344CB8AC3E}">
        <p14:creationId xmlns:p14="http://schemas.microsoft.com/office/powerpoint/2010/main" val="108831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314" name="Picture 2" descr="Astronomy - Ch. 26: Hubble Law (1 of 20) Discovery of the Expanding  Universe - YouTube">
            <a:extLst>
              <a:ext uri="{FF2B5EF4-FFF2-40B4-BE49-F238E27FC236}">
                <a16:creationId xmlns:a16="http://schemas.microsoft.com/office/drawing/2014/main" id="{E9506C06-470D-C937-6CBA-19C5775ADD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704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597C-2260-1080-83D1-186306648DC9}"/>
              </a:ext>
            </a:extLst>
          </p:cNvPr>
          <p:cNvSpPr>
            <a:spLocks noGrp="1"/>
          </p:cNvSpPr>
          <p:nvPr>
            <p:ph type="title"/>
          </p:nvPr>
        </p:nvSpPr>
        <p:spPr/>
        <p:txBody>
          <a:bodyPr/>
          <a:lstStyle/>
          <a:p>
            <a:r>
              <a:rPr lang="es-CL" dirty="0"/>
              <a:t>Ley de Hubble</a:t>
            </a:r>
          </a:p>
        </p:txBody>
      </p:sp>
      <p:pic>
        <p:nvPicPr>
          <p:cNvPr id="12290" name="Picture 2" descr="Lecture 33: The Cosmic Distance Scale">
            <a:extLst>
              <a:ext uri="{FF2B5EF4-FFF2-40B4-BE49-F238E27FC236}">
                <a16:creationId xmlns:a16="http://schemas.microsoft.com/office/drawing/2014/main" id="{E117370C-AC92-6F8C-9742-8BA0B9F4D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49375"/>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030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F04DE-05A1-0534-014D-0D54354D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 programar</a:t>
            </a:r>
          </a:p>
        </p:txBody>
      </p:sp>
      <p:pic>
        <p:nvPicPr>
          <p:cNvPr id="6" name="Graphic 5" descr="PC">
            <a:extLst>
              <a:ext uri="{FF2B5EF4-FFF2-40B4-BE49-F238E27FC236}">
                <a16:creationId xmlns:a16="http://schemas.microsoft.com/office/drawing/2014/main" id="{C8C3D417-E5F5-9B08-FADA-444F6FDFD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32" y="1590560"/>
            <a:ext cx="4394199" cy="4394199"/>
          </a:xfrm>
          <a:prstGeom prst="rect">
            <a:avLst/>
          </a:prstGeom>
        </p:spPr>
      </p:pic>
      <p:sp>
        <p:nvSpPr>
          <p:cNvPr id="5" name="TextBox 4">
            <a:extLst>
              <a:ext uri="{FF2B5EF4-FFF2-40B4-BE49-F238E27FC236}">
                <a16:creationId xmlns:a16="http://schemas.microsoft.com/office/drawing/2014/main" id="{DACF878E-005C-35FD-B21D-8BDB4ACBDE28}"/>
              </a:ext>
            </a:extLst>
          </p:cNvPr>
          <p:cNvSpPr txBox="1"/>
          <p:nvPr/>
        </p:nvSpPr>
        <p:spPr>
          <a:xfrm>
            <a:off x="5671457" y="2910496"/>
            <a:ext cx="6096000" cy="1754326"/>
          </a:xfrm>
          <a:prstGeom prst="rect">
            <a:avLst/>
          </a:prstGeom>
          <a:noFill/>
        </p:spPr>
        <p:txBody>
          <a:bodyPr wrap="square">
            <a:spAutoFit/>
          </a:bodyPr>
          <a:lstStyle/>
          <a:p>
            <a:r>
              <a:rPr lang="es-CL" dirty="0"/>
              <a:t>Esta actividad tiene de objetivos</a:t>
            </a:r>
          </a:p>
          <a:p>
            <a:pPr marL="285750" indent="-285750">
              <a:buFont typeface="Arial" panose="020B0604020202020204" pitchFamily="34" charset="0"/>
              <a:buChar char="•"/>
            </a:pPr>
            <a:r>
              <a:rPr lang="es-CL" dirty="0"/>
              <a:t>Que forma tienen los datos</a:t>
            </a:r>
          </a:p>
          <a:p>
            <a:pPr marL="285750" indent="-285750">
              <a:buFont typeface="Arial" panose="020B0604020202020204" pitchFamily="34" charset="0"/>
              <a:buChar char="•"/>
            </a:pPr>
            <a:r>
              <a:rPr lang="es-CL" dirty="0"/>
              <a:t>Como las dividimos y entregamos a un modelo</a:t>
            </a:r>
          </a:p>
          <a:p>
            <a:pPr marL="285750" indent="-285750">
              <a:buFont typeface="Arial" panose="020B0604020202020204" pitchFamily="34" charset="0"/>
              <a:buChar char="•"/>
            </a:pPr>
            <a:r>
              <a:rPr lang="es-CL" dirty="0"/>
              <a:t>Como se entrena un modelo simple</a:t>
            </a:r>
          </a:p>
          <a:p>
            <a:pPr marL="285750" indent="-285750">
              <a:buFont typeface="Arial" panose="020B0604020202020204" pitchFamily="34" charset="0"/>
              <a:buChar char="•"/>
            </a:pPr>
            <a:r>
              <a:rPr lang="es-CL" dirty="0"/>
              <a:t>Como hacer predicciones</a:t>
            </a:r>
          </a:p>
          <a:p>
            <a:pPr marL="285750" indent="-285750">
              <a:buFont typeface="Arial" panose="020B0604020202020204" pitchFamily="34" charset="0"/>
              <a:buChar char="•"/>
            </a:pPr>
            <a:r>
              <a:rPr lang="es-CL" dirty="0"/>
              <a:t>Como evaluar esas predicciones</a:t>
            </a:r>
          </a:p>
        </p:txBody>
      </p:sp>
    </p:spTree>
    <p:extLst>
      <p:ext uri="{BB962C8B-B14F-4D97-AF65-F5344CB8AC3E}">
        <p14:creationId xmlns:p14="http://schemas.microsoft.com/office/powerpoint/2010/main" val="434664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6835D-C3E1-2A76-0322-76CA136723C4}"/>
              </a:ext>
            </a:extLst>
          </p:cNvPr>
          <p:cNvSpPr>
            <a:spLocks noGrp="1"/>
          </p:cNvSpPr>
          <p:nvPr>
            <p:ph type="title"/>
          </p:nvPr>
        </p:nvSpPr>
        <p:spPr>
          <a:xfrm>
            <a:off x="761803" y="350196"/>
            <a:ext cx="4646904" cy="1624520"/>
          </a:xfrm>
        </p:spPr>
        <p:txBody>
          <a:bodyPr anchor="ctr">
            <a:normAutofit/>
          </a:bodyPr>
          <a:lstStyle/>
          <a:p>
            <a:r>
              <a:rPr lang="es-CL" sz="4000"/>
              <a:t>Otros Datasets para partir</a:t>
            </a:r>
          </a:p>
        </p:txBody>
      </p:sp>
      <p:sp>
        <p:nvSpPr>
          <p:cNvPr id="19" name="Content Placeholder 2">
            <a:extLst>
              <a:ext uri="{FF2B5EF4-FFF2-40B4-BE49-F238E27FC236}">
                <a16:creationId xmlns:a16="http://schemas.microsoft.com/office/drawing/2014/main" id="{1583B07C-3669-B4D8-4214-6B0A79DD951C}"/>
              </a:ext>
            </a:extLst>
          </p:cNvPr>
          <p:cNvSpPr>
            <a:spLocks noGrp="1"/>
          </p:cNvSpPr>
          <p:nvPr>
            <p:ph idx="1"/>
          </p:nvPr>
        </p:nvSpPr>
        <p:spPr>
          <a:xfrm>
            <a:off x="761802" y="2743200"/>
            <a:ext cx="4646905" cy="3613149"/>
          </a:xfrm>
        </p:spPr>
        <p:txBody>
          <a:bodyPr anchor="ctr">
            <a:normAutofit/>
          </a:bodyPr>
          <a:lstStyle/>
          <a:p>
            <a:pPr fontAlgn="base">
              <a:buFont typeface="Arial" panose="020B0604020202020204" pitchFamily="34" charset="0"/>
              <a:buChar char="•"/>
            </a:pPr>
            <a:r>
              <a:rPr lang="en-US" sz="1700" b="1" i="0">
                <a:effectLst/>
                <a:latin typeface="inherit"/>
              </a:rPr>
              <a:t>Classification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2"/>
              </a:rPr>
              <a:t>Iris Species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3"/>
              </a:rPr>
              <a:t>Mushroom Classification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4"/>
              </a:rPr>
              <a:t>Titanic: Machine Learning from Disaster</a:t>
            </a:r>
            <a:endParaRPr lang="en-US" sz="1700" b="0" i="0" u="none" strike="noStrike">
              <a:effectLst/>
              <a:latin typeface="inherit"/>
            </a:endParaRPr>
          </a:p>
          <a:p>
            <a:pPr fontAlgn="base">
              <a:buFont typeface="Arial" panose="020B0604020202020204" pitchFamily="34" charset="0"/>
              <a:buChar char="•"/>
            </a:pPr>
            <a:r>
              <a:rPr lang="en-US" sz="1700" b="1" i="0">
                <a:effectLst/>
                <a:latin typeface="inherit"/>
              </a:rPr>
              <a:t>Regression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5"/>
              </a:rPr>
              <a:t>Diamond Prices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6"/>
              </a:rPr>
              <a:t>NYC Property Sales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7"/>
              </a:rPr>
              <a:t>Medical Cost Personal Datasets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8"/>
              </a:rPr>
              <a:t>House Sales in King County, USA</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9"/>
              </a:rPr>
              <a:t>House Prices: Advanced Regression Techniques</a:t>
            </a:r>
            <a:endParaRPr lang="en-US" sz="1700" b="0" i="0">
              <a:effectLst/>
              <a:latin typeface="inherit"/>
            </a:endParaRPr>
          </a:p>
          <a:p>
            <a:pPr marL="457200" lvl="1" indent="0" fontAlgn="base">
              <a:buNone/>
            </a:pPr>
            <a:endParaRPr lang="en-US" sz="1700">
              <a:latin typeface="inherit"/>
            </a:endParaRPr>
          </a:p>
        </p:txBody>
      </p:sp>
      <p:pic>
        <p:nvPicPr>
          <p:cNvPr id="20" name="Picture 19" descr="A collection of houses and buildings&#10;&#10;Description automatically generated">
            <a:extLst>
              <a:ext uri="{FF2B5EF4-FFF2-40B4-BE49-F238E27FC236}">
                <a16:creationId xmlns:a16="http://schemas.microsoft.com/office/drawing/2014/main" id="{F72727B0-310C-5250-A9DD-059F9F064358}"/>
              </a:ext>
            </a:extLst>
          </p:cNvPr>
          <p:cNvPicPr>
            <a:picLocks noChangeAspect="1"/>
          </p:cNvPicPr>
          <p:nvPr/>
        </p:nvPicPr>
        <p:blipFill>
          <a:blip r:embed="rId10"/>
          <a:srcRect l="17678" r="23145"/>
          <a:stretch/>
        </p:blipFill>
        <p:spPr>
          <a:xfrm>
            <a:off x="6096000" y="1"/>
            <a:ext cx="6102825" cy="6858000"/>
          </a:xfrm>
          <a:prstGeom prst="rect">
            <a:avLst/>
          </a:prstGeom>
        </p:spPr>
      </p:pic>
    </p:spTree>
    <p:extLst>
      <p:ext uri="{BB962C8B-B14F-4D97-AF65-F5344CB8AC3E}">
        <p14:creationId xmlns:p14="http://schemas.microsoft.com/office/powerpoint/2010/main" val="3883523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2AEF-5F38-9CFD-316A-9DD3C711CA52}"/>
              </a:ext>
            </a:extLst>
          </p:cNvPr>
          <p:cNvSpPr>
            <a:spLocks noGrp="1"/>
          </p:cNvSpPr>
          <p:nvPr>
            <p:ph type="title"/>
          </p:nvPr>
        </p:nvSpPr>
        <p:spPr/>
        <p:txBody>
          <a:bodyPr/>
          <a:lstStyle/>
          <a:p>
            <a:r>
              <a:rPr lang="es-CL" dirty="0"/>
              <a:t>Segundo Ejemplo Aplicado</a:t>
            </a:r>
          </a:p>
        </p:txBody>
      </p:sp>
      <p:sp>
        <p:nvSpPr>
          <p:cNvPr id="3" name="Content Placeholder 2">
            <a:extLst>
              <a:ext uri="{FF2B5EF4-FFF2-40B4-BE49-F238E27FC236}">
                <a16:creationId xmlns:a16="http://schemas.microsoft.com/office/drawing/2014/main" id="{212140F5-2777-B9BB-7E2A-59C1AEDBB4B6}"/>
              </a:ext>
            </a:extLst>
          </p:cNvPr>
          <p:cNvSpPr>
            <a:spLocks noGrp="1"/>
          </p:cNvSpPr>
          <p:nvPr>
            <p:ph idx="1"/>
          </p:nvPr>
        </p:nvSpPr>
        <p:spPr/>
        <p:txBody>
          <a:bodyPr/>
          <a:lstStyle/>
          <a:p>
            <a:r>
              <a:rPr lang="es-CL" dirty="0"/>
              <a:t>Demasiadas dimensiones</a:t>
            </a:r>
          </a:p>
        </p:txBody>
      </p:sp>
    </p:spTree>
    <p:extLst>
      <p:ext uri="{BB962C8B-B14F-4D97-AF65-F5344CB8AC3E}">
        <p14:creationId xmlns:p14="http://schemas.microsoft.com/office/powerpoint/2010/main" val="2100807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D13B-7F17-97C5-F4A4-4648D14B991A}"/>
              </a:ext>
            </a:extLst>
          </p:cNvPr>
          <p:cNvSpPr>
            <a:spLocks noGrp="1"/>
          </p:cNvSpPr>
          <p:nvPr>
            <p:ph type="title"/>
          </p:nvPr>
        </p:nvSpPr>
        <p:spPr/>
        <p:txBody>
          <a:bodyPr/>
          <a:lstStyle/>
          <a:p>
            <a:r>
              <a:rPr lang="es-CL" dirty="0"/>
              <a:t>Extraer información de alta dimensionalidad</a:t>
            </a:r>
          </a:p>
        </p:txBody>
      </p:sp>
      <p:sp>
        <p:nvSpPr>
          <p:cNvPr id="3" name="Content Placeholder 2">
            <a:extLst>
              <a:ext uri="{FF2B5EF4-FFF2-40B4-BE49-F238E27FC236}">
                <a16:creationId xmlns:a16="http://schemas.microsoft.com/office/drawing/2014/main" id="{1CC90462-7D9E-27CC-3CDF-F6F3562F23E9}"/>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1539348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0FC1-A99B-D9AF-061D-BA6889F37E56}"/>
              </a:ext>
            </a:extLst>
          </p:cNvPr>
          <p:cNvSpPr>
            <a:spLocks noGrp="1"/>
          </p:cNvSpPr>
          <p:nvPr>
            <p:ph type="title"/>
          </p:nvPr>
        </p:nvSpPr>
        <p:spPr/>
        <p:txBody>
          <a:bodyPr/>
          <a:lstStyle/>
          <a:p>
            <a:r>
              <a:rPr lang="es-CL" dirty="0"/>
              <a:t>PCA</a:t>
            </a:r>
          </a:p>
        </p:txBody>
      </p:sp>
      <p:pic>
        <p:nvPicPr>
          <p:cNvPr id="5" name="Content Placeholder 4" descr="A line with dots and lines&#10;&#10;Description automatically generated with medium confidence">
            <a:extLst>
              <a:ext uri="{FF2B5EF4-FFF2-40B4-BE49-F238E27FC236}">
                <a16:creationId xmlns:a16="http://schemas.microsoft.com/office/drawing/2014/main" id="{F34F6195-B4E5-1D22-D201-B7BBB6E52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821504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B61E-84FC-62FF-8E6E-AD562FD5FF09}"/>
              </a:ext>
            </a:extLst>
          </p:cNvPr>
          <p:cNvSpPr>
            <a:spLocks noGrp="1"/>
          </p:cNvSpPr>
          <p:nvPr>
            <p:ph type="title"/>
          </p:nvPr>
        </p:nvSpPr>
        <p:spPr/>
        <p:txBody>
          <a:bodyPr/>
          <a:lstStyle/>
          <a:p>
            <a:r>
              <a:rPr lang="es-CL" dirty="0"/>
              <a:t>SVM (</a:t>
            </a:r>
            <a:r>
              <a:rPr lang="es-CL" dirty="0" err="1"/>
              <a:t>Support</a:t>
            </a:r>
            <a:r>
              <a:rPr lang="es-CL" dirty="0"/>
              <a:t> Vector Machine) y </a:t>
            </a:r>
            <a:r>
              <a:rPr lang="es-CL" dirty="0" err="1"/>
              <a:t>Trees</a:t>
            </a:r>
            <a:r>
              <a:rPr lang="es-CL" dirty="0"/>
              <a:t> (Arboles)</a:t>
            </a:r>
          </a:p>
        </p:txBody>
      </p:sp>
      <p:sp>
        <p:nvSpPr>
          <p:cNvPr id="3" name="Content Placeholder 2">
            <a:extLst>
              <a:ext uri="{FF2B5EF4-FFF2-40B4-BE49-F238E27FC236}">
                <a16:creationId xmlns:a16="http://schemas.microsoft.com/office/drawing/2014/main" id="{1AE23B7F-1134-7D01-4CCC-4A38C2B3F25B}"/>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170850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0CF1B-AA60-DEF5-0359-A13C48BF2339}"/>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Librerias</a:t>
            </a:r>
          </a:p>
        </p:txBody>
      </p:sp>
      <p:pic>
        <p:nvPicPr>
          <p:cNvPr id="2052" name="Picture 4">
            <a:extLst>
              <a:ext uri="{FF2B5EF4-FFF2-40B4-BE49-F238E27FC236}">
                <a16:creationId xmlns:a16="http://schemas.microsoft.com/office/drawing/2014/main" id="{9609ADAA-FFD0-D920-29AC-A7036F79D2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503362"/>
            <a:ext cx="12190265" cy="377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0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898D-51F5-9569-D1DB-B31ED0D26719}"/>
              </a:ext>
            </a:extLst>
          </p:cNvPr>
          <p:cNvSpPr>
            <a:spLocks noGrp="1"/>
          </p:cNvSpPr>
          <p:nvPr>
            <p:ph type="title"/>
          </p:nvPr>
        </p:nvSpPr>
        <p:spPr/>
        <p:txBody>
          <a:bodyPr/>
          <a:lstStyle/>
          <a:p>
            <a:r>
              <a:rPr lang="es-CL" dirty="0"/>
              <a:t>SVM: Que pasa si no es posible separar los datos?</a:t>
            </a:r>
          </a:p>
        </p:txBody>
      </p:sp>
      <p:pic>
        <p:nvPicPr>
          <p:cNvPr id="5" name="Content Placeholder 4">
            <a:extLst>
              <a:ext uri="{FF2B5EF4-FFF2-40B4-BE49-F238E27FC236}">
                <a16:creationId xmlns:a16="http://schemas.microsoft.com/office/drawing/2014/main" id="{E09CAD1B-FA3D-E1E8-0992-17F798F6C966}"/>
              </a:ext>
            </a:extLst>
          </p:cNvPr>
          <p:cNvPicPr>
            <a:picLocks noGrp="1" noChangeAspect="1"/>
          </p:cNvPicPr>
          <p:nvPr>
            <p:ph idx="1"/>
          </p:nvPr>
        </p:nvPicPr>
        <p:blipFill>
          <a:blip r:embed="rId3"/>
          <a:stretch>
            <a:fillRect/>
          </a:stretch>
        </p:blipFill>
        <p:spPr>
          <a:xfrm>
            <a:off x="4082684" y="1745735"/>
            <a:ext cx="4026632" cy="3366529"/>
          </a:xfrm>
        </p:spPr>
      </p:pic>
    </p:spTree>
    <p:extLst>
      <p:ext uri="{BB962C8B-B14F-4D97-AF65-F5344CB8AC3E}">
        <p14:creationId xmlns:p14="http://schemas.microsoft.com/office/powerpoint/2010/main" val="374129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460D-7078-8342-373A-47EF7114A1E2}"/>
              </a:ext>
            </a:extLst>
          </p:cNvPr>
          <p:cNvSpPr>
            <a:spLocks noGrp="1"/>
          </p:cNvSpPr>
          <p:nvPr>
            <p:ph type="title"/>
          </p:nvPr>
        </p:nvSpPr>
        <p:spPr/>
        <p:txBody>
          <a:bodyPr/>
          <a:lstStyle/>
          <a:p>
            <a:r>
              <a:rPr lang="es-CL" dirty="0"/>
              <a:t>Problemas equivalentes</a:t>
            </a:r>
          </a:p>
        </p:txBody>
      </p:sp>
      <p:pic>
        <p:nvPicPr>
          <p:cNvPr id="2050" name="Picture 2">
            <a:extLst>
              <a:ext uri="{FF2B5EF4-FFF2-40B4-BE49-F238E27FC236}">
                <a16:creationId xmlns:a16="http://schemas.microsoft.com/office/drawing/2014/main" id="{820B2DC6-041D-27F0-A745-B841C44239C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22900" y="2429140"/>
            <a:ext cx="571500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DB2C6A6-3364-CD5C-4481-59FF56D9C946}"/>
              </a:ext>
            </a:extLst>
          </p:cNvPr>
          <p:cNvPicPr>
            <a:picLocks noChangeAspect="1"/>
          </p:cNvPicPr>
          <p:nvPr/>
        </p:nvPicPr>
        <p:blipFill>
          <a:blip r:embed="rId4"/>
          <a:stretch>
            <a:fillRect/>
          </a:stretch>
        </p:blipFill>
        <p:spPr>
          <a:xfrm>
            <a:off x="1210733" y="2752989"/>
            <a:ext cx="2905125" cy="2428875"/>
          </a:xfrm>
          <a:prstGeom prst="rect">
            <a:avLst/>
          </a:prstGeom>
        </p:spPr>
      </p:pic>
      <p:sp>
        <p:nvSpPr>
          <p:cNvPr id="7" name="TextBox 6">
            <a:extLst>
              <a:ext uri="{FF2B5EF4-FFF2-40B4-BE49-F238E27FC236}">
                <a16:creationId xmlns:a16="http://schemas.microsoft.com/office/drawing/2014/main" id="{9610A0CD-B8DE-EE3A-F4AC-9AF7B9C7DFB4}"/>
              </a:ext>
            </a:extLst>
          </p:cNvPr>
          <p:cNvSpPr txBox="1"/>
          <p:nvPr/>
        </p:nvSpPr>
        <p:spPr>
          <a:xfrm>
            <a:off x="5422900" y="5569545"/>
            <a:ext cx="6096000" cy="923330"/>
          </a:xfrm>
          <a:prstGeom prst="rect">
            <a:avLst/>
          </a:prstGeom>
          <a:noFill/>
        </p:spPr>
        <p:txBody>
          <a:bodyPr wrap="square">
            <a:spAutoFit/>
          </a:bodyPr>
          <a:lstStyle/>
          <a:p>
            <a:r>
              <a:rPr lang="en-US" dirty="0">
                <a:hlinkClick r:id="rId5"/>
              </a:rPr>
              <a:t>MS - A toy-inspired </a:t>
            </a:r>
            <a:r>
              <a:rPr lang="en-US" dirty="0" err="1">
                <a:hlinkClick r:id="rId5"/>
              </a:rPr>
              <a:t>kirigami</a:t>
            </a:r>
            <a:r>
              <a:rPr lang="en-US" dirty="0">
                <a:hlinkClick r:id="rId5"/>
              </a:rPr>
              <a:t> pattern and its kinematic performance by applying mechanisms and machine theory (copernicus.org)</a:t>
            </a:r>
            <a:endParaRPr lang="es-CL" dirty="0"/>
          </a:p>
        </p:txBody>
      </p:sp>
    </p:spTree>
    <p:extLst>
      <p:ext uri="{BB962C8B-B14F-4D97-AF65-F5344CB8AC3E}">
        <p14:creationId xmlns:p14="http://schemas.microsoft.com/office/powerpoint/2010/main" val="179466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F7B0C-EE3E-7D48-2A9F-50F57C525C3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SVM – Kernel no lineal</a:t>
            </a:r>
          </a:p>
        </p:txBody>
      </p:sp>
      <p:pic>
        <p:nvPicPr>
          <p:cNvPr id="1026" name="Picture 2">
            <a:extLst>
              <a:ext uri="{FF2B5EF4-FFF2-40B4-BE49-F238E27FC236}">
                <a16:creationId xmlns:a16="http://schemas.microsoft.com/office/drawing/2014/main" id="{8FC1FC4A-8456-62A7-2430-EDC29D8C79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691314"/>
            <a:ext cx="10905066" cy="43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338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A290-2EBC-6750-C340-AF2D1CFD0000}"/>
              </a:ext>
            </a:extLst>
          </p:cNvPr>
          <p:cNvSpPr>
            <a:spLocks noGrp="1"/>
          </p:cNvSpPr>
          <p:nvPr>
            <p:ph type="title"/>
          </p:nvPr>
        </p:nvSpPr>
        <p:spPr/>
        <p:txBody>
          <a:bodyPr/>
          <a:lstStyle/>
          <a:p>
            <a:r>
              <a:rPr lang="es-CL" dirty="0"/>
              <a:t>Proyectos Aplicados</a:t>
            </a:r>
          </a:p>
        </p:txBody>
      </p:sp>
      <p:sp>
        <p:nvSpPr>
          <p:cNvPr id="3" name="Content Placeholder 2">
            <a:extLst>
              <a:ext uri="{FF2B5EF4-FFF2-40B4-BE49-F238E27FC236}">
                <a16:creationId xmlns:a16="http://schemas.microsoft.com/office/drawing/2014/main" id="{ED98B61E-61A2-629A-0EED-7A6B1C643A66}"/>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2716567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A2A9-13E8-0D16-DDBF-7BA0126EBB7D}"/>
              </a:ext>
            </a:extLst>
          </p:cNvPr>
          <p:cNvSpPr>
            <a:spLocks noGrp="1"/>
          </p:cNvSpPr>
          <p:nvPr>
            <p:ph type="title"/>
          </p:nvPr>
        </p:nvSpPr>
        <p:spPr/>
        <p:txBody>
          <a:bodyPr/>
          <a:lstStyle/>
          <a:p>
            <a:r>
              <a:rPr lang="es-CL" dirty="0" err="1"/>
              <a:t>Hipparcos</a:t>
            </a:r>
            <a:endParaRPr lang="es-CL" dirty="0"/>
          </a:p>
        </p:txBody>
      </p:sp>
      <p:sp>
        <p:nvSpPr>
          <p:cNvPr id="3" name="Content Placeholder 2">
            <a:extLst>
              <a:ext uri="{FF2B5EF4-FFF2-40B4-BE49-F238E27FC236}">
                <a16:creationId xmlns:a16="http://schemas.microsoft.com/office/drawing/2014/main" id="{45376D80-43EF-F960-8BB1-F76FCE812399}"/>
              </a:ext>
            </a:extLst>
          </p:cNvPr>
          <p:cNvSpPr>
            <a:spLocks noGrp="1"/>
          </p:cNvSpPr>
          <p:nvPr>
            <p:ph idx="1"/>
          </p:nvPr>
        </p:nvSpPr>
        <p:spPr>
          <a:xfrm>
            <a:off x="838200" y="2141537"/>
            <a:ext cx="10515600" cy="4351338"/>
          </a:xfrm>
        </p:spPr>
        <p:txBody>
          <a:bodyPr/>
          <a:lstStyle/>
          <a:p>
            <a:r>
              <a:rPr lang="pt-BR" dirty="0" err="1">
                <a:hlinkClick r:id="rId2"/>
              </a:rPr>
              <a:t>Hipparcos</a:t>
            </a:r>
            <a:r>
              <a:rPr lang="pt-BR" dirty="0">
                <a:hlinkClick r:id="rId2"/>
              </a:rPr>
              <a:t> Star </a:t>
            </a:r>
            <a:r>
              <a:rPr lang="pt-BR" dirty="0" err="1">
                <a:hlinkClick r:id="rId2"/>
              </a:rPr>
              <a:t>Astronomy</a:t>
            </a:r>
            <a:r>
              <a:rPr lang="pt-BR" dirty="0">
                <a:hlinkClick r:id="rId2"/>
              </a:rPr>
              <a:t> </a:t>
            </a:r>
            <a:r>
              <a:rPr lang="pt-BR" dirty="0" err="1">
                <a:hlinkClick r:id="rId2"/>
              </a:rPr>
              <a:t>Catalog</a:t>
            </a:r>
            <a:r>
              <a:rPr lang="pt-BR" dirty="0">
                <a:hlinkClick r:id="rId2"/>
              </a:rPr>
              <a:t> (kaggle.com)</a:t>
            </a:r>
            <a:endParaRPr lang="es-CL" dirty="0"/>
          </a:p>
        </p:txBody>
      </p:sp>
      <p:pic>
        <p:nvPicPr>
          <p:cNvPr id="2050" name="Picture 2">
            <a:extLst>
              <a:ext uri="{FF2B5EF4-FFF2-40B4-BE49-F238E27FC236}">
                <a16:creationId xmlns:a16="http://schemas.microsoft.com/office/drawing/2014/main" id="{DDDE812B-547E-8105-7224-B184837F8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7646"/>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46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1014-3467-A77E-0EAB-F6EB58C2F959}"/>
              </a:ext>
            </a:extLst>
          </p:cNvPr>
          <p:cNvSpPr>
            <a:spLocks noGrp="1"/>
          </p:cNvSpPr>
          <p:nvPr>
            <p:ph type="title"/>
          </p:nvPr>
        </p:nvSpPr>
        <p:spPr/>
        <p:txBody>
          <a:bodyPr/>
          <a:lstStyle/>
          <a:p>
            <a:r>
              <a:rPr lang="es-CL" dirty="0" err="1"/>
              <a:t>Satelite</a:t>
            </a:r>
            <a:endParaRPr lang="es-CL" dirty="0"/>
          </a:p>
        </p:txBody>
      </p:sp>
      <p:sp>
        <p:nvSpPr>
          <p:cNvPr id="3" name="Content Placeholder 2">
            <a:extLst>
              <a:ext uri="{FF2B5EF4-FFF2-40B4-BE49-F238E27FC236}">
                <a16:creationId xmlns:a16="http://schemas.microsoft.com/office/drawing/2014/main" id="{9ECB7185-1B3A-6920-B4C3-0F57A469373B}"/>
              </a:ext>
            </a:extLst>
          </p:cNvPr>
          <p:cNvSpPr>
            <a:spLocks noGrp="1"/>
          </p:cNvSpPr>
          <p:nvPr>
            <p:ph idx="1"/>
          </p:nvPr>
        </p:nvSpPr>
        <p:spPr/>
        <p:txBody>
          <a:bodyPr/>
          <a:lstStyle/>
          <a:p>
            <a:r>
              <a:rPr lang="es-US" dirty="0">
                <a:hlinkClick r:id="rId2"/>
              </a:rPr>
              <a:t>HIPPARCOS </a:t>
            </a:r>
            <a:r>
              <a:rPr lang="es-US" dirty="0" err="1">
                <a:hlinkClick r:id="rId2"/>
              </a:rPr>
              <a:t>Satellite</a:t>
            </a:r>
            <a:r>
              <a:rPr lang="es-US" dirty="0">
                <a:hlinkClick r:id="rId2"/>
              </a:rPr>
              <a:t> </a:t>
            </a:r>
            <a:r>
              <a:rPr lang="es-US" dirty="0" err="1">
                <a:hlinkClick r:id="rId2"/>
              </a:rPr>
              <a:t>details</a:t>
            </a:r>
            <a:r>
              <a:rPr lang="es-US" dirty="0">
                <a:hlinkClick r:id="rId2"/>
              </a:rPr>
              <a:t> 1989-062B NORAD 20169 (n2yo.com)</a:t>
            </a:r>
            <a:endParaRPr lang="es-US" dirty="0"/>
          </a:p>
          <a:p>
            <a:endParaRPr lang="es-CL" dirty="0"/>
          </a:p>
        </p:txBody>
      </p:sp>
      <p:pic>
        <p:nvPicPr>
          <p:cNvPr id="3074" name="Picture 2" descr="Hipparcos testing at ESTEC">
            <a:extLst>
              <a:ext uri="{FF2B5EF4-FFF2-40B4-BE49-F238E27FC236}">
                <a16:creationId xmlns:a16="http://schemas.microsoft.com/office/drawing/2014/main" id="{6E7D326F-A770-2668-EF55-8B7F1055E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638" y="0"/>
            <a:ext cx="5799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612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A screenshot of a computer program&#10;&#10;Description automatically generated">
            <a:extLst>
              <a:ext uri="{FF2B5EF4-FFF2-40B4-BE49-F238E27FC236}">
                <a16:creationId xmlns:a16="http://schemas.microsoft.com/office/drawing/2014/main" id="{31A96AB6-A6E8-585E-98C4-7BC452A0814A}"/>
              </a:ext>
            </a:extLst>
          </p:cNvPr>
          <p:cNvPicPr>
            <a:picLocks noGrp="1" noChangeAspect="1"/>
          </p:cNvPicPr>
          <p:nvPr>
            <p:ph idx="1"/>
          </p:nvPr>
        </p:nvPicPr>
        <p:blipFill>
          <a:blip r:embed="rId2"/>
          <a:stretch>
            <a:fillRect/>
          </a:stretch>
        </p:blipFill>
        <p:spPr>
          <a:xfrm>
            <a:off x="643467" y="1684189"/>
            <a:ext cx="10905066" cy="3489620"/>
          </a:xfrm>
          <a:prstGeom prst="rect">
            <a:avLst/>
          </a:prstGeom>
        </p:spPr>
      </p:pic>
    </p:spTree>
    <p:extLst>
      <p:ext uri="{BB962C8B-B14F-4D97-AF65-F5344CB8AC3E}">
        <p14:creationId xmlns:p14="http://schemas.microsoft.com/office/powerpoint/2010/main" val="633816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F1CEF-7D69-6910-003D-DE557EC635F8}"/>
              </a:ext>
            </a:extLst>
          </p:cNvPr>
          <p:cNvSpPr>
            <a:spLocks noGrp="1"/>
          </p:cNvSpPr>
          <p:nvPr>
            <p:ph type="title"/>
          </p:nvPr>
        </p:nvSpPr>
        <p:spPr>
          <a:xfrm>
            <a:off x="504967" y="675564"/>
            <a:ext cx="3609833" cy="5204085"/>
          </a:xfrm>
        </p:spPr>
        <p:txBody>
          <a:bodyPr>
            <a:normAutofit/>
          </a:bodyPr>
          <a:lstStyle/>
          <a:p>
            <a:r>
              <a:rPr lang="es-CL" dirty="0"/>
              <a:t>Datos Astronómicos</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B593253B-549D-3EAF-2E07-802728BECB08}"/>
              </a:ext>
            </a:extLst>
          </p:cNvPr>
          <p:cNvGraphicFramePr>
            <a:graphicFrameLocks noGrp="1"/>
          </p:cNvGraphicFramePr>
          <p:nvPr>
            <p:ph idx="1"/>
            <p:extLst>
              <p:ext uri="{D42A27DB-BD31-4B8C-83A1-F6EECF244321}">
                <p14:modId xmlns:p14="http://schemas.microsoft.com/office/powerpoint/2010/main" val="2827240554"/>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780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B1D6E-456B-3FED-9068-20EB06D06BF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Magnitud</a:t>
            </a:r>
          </a:p>
        </p:txBody>
      </p:sp>
      <p:pic>
        <p:nvPicPr>
          <p:cNvPr id="1026" name="Picture 2" descr="undefined">
            <a:extLst>
              <a:ext uri="{FF2B5EF4-FFF2-40B4-BE49-F238E27FC236}">
                <a16:creationId xmlns:a16="http://schemas.microsoft.com/office/drawing/2014/main" id="{B924045F-48E0-134E-9EA4-739470C1E5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40274" y="1675227"/>
            <a:ext cx="7511452"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088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D8A0B48-BEC2-F988-9042-F4D9E77F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 y="0"/>
            <a:ext cx="10715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62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6FA6-F525-B310-8359-0C2053D6459A}"/>
              </a:ext>
            </a:extLst>
          </p:cNvPr>
          <p:cNvSpPr>
            <a:spLocks noGrp="1"/>
          </p:cNvSpPr>
          <p:nvPr>
            <p:ph type="title"/>
          </p:nvPr>
        </p:nvSpPr>
        <p:spPr/>
        <p:txBody>
          <a:bodyPr/>
          <a:lstStyle/>
          <a:p>
            <a:r>
              <a:rPr lang="es-CL" dirty="0"/>
              <a:t>Como representamos datos: Matrices</a:t>
            </a:r>
          </a:p>
        </p:txBody>
      </p:sp>
      <p:pic>
        <p:nvPicPr>
          <p:cNvPr id="3074" name="Picture 2" descr="What do you mean by Curse of Dimensionality? What are the different ...">
            <a:extLst>
              <a:ext uri="{FF2B5EF4-FFF2-40B4-BE49-F238E27FC236}">
                <a16:creationId xmlns:a16="http://schemas.microsoft.com/office/drawing/2014/main" id="{4BCE00B5-B533-36E8-C18A-0FFCB4CFC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362075"/>
            <a:ext cx="118300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64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FF5DA7A-9C8E-C73B-E2A8-31BD4806D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7787"/>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999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42EE100-7225-8D03-3365-D03C7B5C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7788"/>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530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08B10-3123-530C-C7F4-4B7C3E39742B}"/>
              </a:ext>
            </a:extLst>
          </p:cNvPr>
          <p:cNvPicPr>
            <a:picLocks noChangeAspect="1"/>
          </p:cNvPicPr>
          <p:nvPr/>
        </p:nvPicPr>
        <p:blipFill>
          <a:blip r:embed="rId2"/>
          <a:stretch>
            <a:fillRect/>
          </a:stretch>
        </p:blipFill>
        <p:spPr>
          <a:xfrm>
            <a:off x="4511498" y="1564161"/>
            <a:ext cx="3507672" cy="1864839"/>
          </a:xfrm>
          <a:prstGeom prst="rect">
            <a:avLst/>
          </a:prstGeom>
        </p:spPr>
      </p:pic>
      <p:pic>
        <p:nvPicPr>
          <p:cNvPr id="8" name="Picture 7">
            <a:extLst>
              <a:ext uri="{FF2B5EF4-FFF2-40B4-BE49-F238E27FC236}">
                <a16:creationId xmlns:a16="http://schemas.microsoft.com/office/drawing/2014/main" id="{BBF21E96-EB83-5602-02DC-1000725821DF}"/>
              </a:ext>
            </a:extLst>
          </p:cNvPr>
          <p:cNvPicPr>
            <a:picLocks noChangeAspect="1"/>
          </p:cNvPicPr>
          <p:nvPr/>
        </p:nvPicPr>
        <p:blipFill>
          <a:blip r:embed="rId3"/>
          <a:stretch>
            <a:fillRect/>
          </a:stretch>
        </p:blipFill>
        <p:spPr>
          <a:xfrm>
            <a:off x="3286125" y="3467100"/>
            <a:ext cx="5619750" cy="3390900"/>
          </a:xfrm>
          <a:prstGeom prst="rect">
            <a:avLst/>
          </a:prstGeom>
        </p:spPr>
      </p:pic>
    </p:spTree>
    <p:extLst>
      <p:ext uri="{BB962C8B-B14F-4D97-AF65-F5344CB8AC3E}">
        <p14:creationId xmlns:p14="http://schemas.microsoft.com/office/powerpoint/2010/main" val="2529314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AE31E0-FFA7-5EF8-C9B8-6DB61FC10808}"/>
              </a:ext>
            </a:extLst>
          </p:cNvPr>
          <p:cNvPicPr>
            <a:picLocks noChangeAspect="1"/>
          </p:cNvPicPr>
          <p:nvPr/>
        </p:nvPicPr>
        <p:blipFill>
          <a:blip r:embed="rId2"/>
          <a:stretch>
            <a:fillRect/>
          </a:stretch>
        </p:blipFill>
        <p:spPr>
          <a:xfrm>
            <a:off x="643467" y="1133740"/>
            <a:ext cx="5291666" cy="4590519"/>
          </a:xfrm>
          <a:prstGeom prst="rect">
            <a:avLst/>
          </a:prstGeom>
        </p:spPr>
      </p:pic>
      <p:pic>
        <p:nvPicPr>
          <p:cNvPr id="4" name="Picture 2" descr="What do you mean by Curse of Dimensionality? What are the different ...">
            <a:extLst>
              <a:ext uri="{FF2B5EF4-FFF2-40B4-BE49-F238E27FC236}">
                <a16:creationId xmlns:a16="http://schemas.microsoft.com/office/drawing/2014/main" id="{61CDFF76-945E-A7F0-9935-E456BB1530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60" r="38263"/>
          <a:stretch/>
        </p:blipFill>
        <p:spPr bwMode="auto">
          <a:xfrm>
            <a:off x="6373672" y="643467"/>
            <a:ext cx="505805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66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 code&#10;&#10;Description automatically generated">
            <a:extLst>
              <a:ext uri="{FF2B5EF4-FFF2-40B4-BE49-F238E27FC236}">
                <a16:creationId xmlns:a16="http://schemas.microsoft.com/office/drawing/2014/main" id="{88811337-031E-1401-F6F2-5E714F5AEC45}"/>
              </a:ext>
            </a:extLst>
          </p:cNvPr>
          <p:cNvPicPr>
            <a:picLocks noChangeAspect="1"/>
          </p:cNvPicPr>
          <p:nvPr/>
        </p:nvPicPr>
        <p:blipFill>
          <a:blip r:embed="rId2"/>
          <a:stretch>
            <a:fillRect/>
          </a:stretch>
        </p:blipFill>
        <p:spPr>
          <a:xfrm>
            <a:off x="844995" y="643467"/>
            <a:ext cx="4888610" cy="5571066"/>
          </a:xfrm>
          <a:prstGeom prst="rect">
            <a:avLst/>
          </a:prstGeom>
        </p:spPr>
      </p:pic>
      <p:pic>
        <p:nvPicPr>
          <p:cNvPr id="4" name="Picture 2" descr="What do you mean by Curse of Dimensionality? What are the different ...">
            <a:extLst>
              <a:ext uri="{FF2B5EF4-FFF2-40B4-BE49-F238E27FC236}">
                <a16:creationId xmlns:a16="http://schemas.microsoft.com/office/drawing/2014/main" id="{2954EAD8-CADC-507D-B1D8-B37521793D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9"/>
          <a:stretch/>
        </p:blipFill>
        <p:spPr bwMode="auto">
          <a:xfrm>
            <a:off x="6256865" y="1087615"/>
            <a:ext cx="5291667" cy="468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2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31EA30-48BD-456F-0469-2E4B2D522117}"/>
              </a:ext>
            </a:extLst>
          </p:cNvPr>
          <p:cNvSpPr>
            <a:spLocks noGrp="1"/>
          </p:cNvSpPr>
          <p:nvPr>
            <p:ph type="title"/>
          </p:nvPr>
        </p:nvSpPr>
        <p:spPr>
          <a:xfrm>
            <a:off x="1046746" y="586822"/>
            <a:ext cx="3560252" cy="1645920"/>
          </a:xfrm>
        </p:spPr>
        <p:txBody>
          <a:bodyPr>
            <a:normAutofit/>
          </a:bodyPr>
          <a:lstStyle/>
          <a:p>
            <a:r>
              <a:rPr lang="es-CL" sz="3200"/>
              <a:t>Anatomia de un dato</a:t>
            </a:r>
          </a:p>
        </p:txBody>
      </p:sp>
      <p:sp>
        <p:nvSpPr>
          <p:cNvPr id="1035" name="Rectangle 103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BA1EE6F-FD77-B3B3-6117-6735A13D508F}"/>
              </a:ext>
            </a:extLst>
          </p:cNvPr>
          <p:cNvSpPr>
            <a:spLocks noGrp="1"/>
          </p:cNvSpPr>
          <p:nvPr>
            <p:ph idx="1"/>
          </p:nvPr>
        </p:nvSpPr>
        <p:spPr>
          <a:xfrm>
            <a:off x="5351164" y="586822"/>
            <a:ext cx="6002636" cy="1645920"/>
          </a:xfrm>
        </p:spPr>
        <p:txBody>
          <a:bodyPr anchor="ctr">
            <a:normAutofit/>
          </a:bodyPr>
          <a:lstStyle/>
          <a:p>
            <a:r>
              <a:rPr lang="es-CL" sz="1800"/>
              <a:t>Features (características)</a:t>
            </a:r>
          </a:p>
          <a:p>
            <a:r>
              <a:rPr lang="es-CL" sz="1800"/>
              <a:t>Targets o Labels (resultado u objetivo)</a:t>
            </a:r>
          </a:p>
        </p:txBody>
      </p:sp>
      <p:pic>
        <p:nvPicPr>
          <p:cNvPr id="1026" name="Picture 2" descr="Placeholder image.">
            <a:extLst>
              <a:ext uri="{FF2B5EF4-FFF2-40B4-BE49-F238E27FC236}">
                <a16:creationId xmlns:a16="http://schemas.microsoft.com/office/drawing/2014/main" id="{1F07567E-D421-41E4-3B81-25A997745B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01265"/>
            <a:ext cx="11164824" cy="334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218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TotalTime>
  <Words>962</Words>
  <Application>Microsoft Office PowerPoint</Application>
  <PresentationFormat>Widescreen</PresentationFormat>
  <Paragraphs>153</Paragraphs>
  <Slides>51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Aptos</vt:lpstr>
      <vt:lpstr>Aptos Display</vt:lpstr>
      <vt:lpstr>Arial</vt:lpstr>
      <vt:lpstr>Calibri</vt:lpstr>
      <vt:lpstr>inherit</vt:lpstr>
      <vt:lpstr>Roboto</vt:lpstr>
      <vt:lpstr>Office Theme</vt:lpstr>
      <vt:lpstr>PowerPoint Presentation</vt:lpstr>
      <vt:lpstr>Terminología común</vt:lpstr>
      <vt:lpstr>Preparando el entorno</vt:lpstr>
      <vt:lpstr>Librerias</vt:lpstr>
      <vt:lpstr>Como representamos datos: Matrices</vt:lpstr>
      <vt:lpstr>PowerPoint Presentation</vt:lpstr>
      <vt:lpstr>PowerPoint Presentation</vt:lpstr>
      <vt:lpstr>PowerPoint Presentation</vt:lpstr>
      <vt:lpstr>Anatomia de un dato</vt:lpstr>
      <vt:lpstr>PowerPoint Presentation</vt:lpstr>
      <vt:lpstr>Entrenamiento</vt:lpstr>
      <vt:lpstr>PowerPoint Presentation</vt:lpstr>
      <vt:lpstr>Entregarle datos a un Modelo</vt:lpstr>
      <vt:lpstr>PowerPoint Presentation</vt:lpstr>
      <vt:lpstr>Es importante que se distribuyan uniformemente</vt:lpstr>
      <vt:lpstr>Tipos de Aprendizaje</vt:lpstr>
      <vt:lpstr>PowerPoint Presentation</vt:lpstr>
      <vt:lpstr>Algoritmos populares</vt:lpstr>
      <vt:lpstr>Supervisados</vt:lpstr>
      <vt:lpstr>PowerPoint Presentation</vt:lpstr>
      <vt:lpstr>PowerPoint Presentation</vt:lpstr>
      <vt:lpstr>PowerPoint Presentation</vt:lpstr>
      <vt:lpstr>No supervisados</vt:lpstr>
      <vt:lpstr>PowerPoint Presentation</vt:lpstr>
      <vt:lpstr>PowerPoint Presentation</vt:lpstr>
      <vt:lpstr>PowerPoint Presentation</vt:lpstr>
      <vt:lpstr>PowerPoint Presentation</vt:lpstr>
      <vt:lpstr>PowerPoint Presentation</vt:lpstr>
      <vt:lpstr>Semi supervisados</vt:lpstr>
      <vt:lpstr>Primer ejemplo aplicado</vt:lpstr>
      <vt:lpstr>Redshift</vt:lpstr>
      <vt:lpstr>PowerPoint Presentation</vt:lpstr>
      <vt:lpstr>Ley de Hubble</vt:lpstr>
      <vt:lpstr>A programar</vt:lpstr>
      <vt:lpstr>Otros Datasets para partir</vt:lpstr>
      <vt:lpstr>Segundo Ejemplo Aplicado</vt:lpstr>
      <vt:lpstr>Extraer información de alta dimensionalidad</vt:lpstr>
      <vt:lpstr>PCA</vt:lpstr>
      <vt:lpstr>SVM (Support Vector Machine) y Trees (Arboles)</vt:lpstr>
      <vt:lpstr>SVM: Que pasa si no es posible separar los datos?</vt:lpstr>
      <vt:lpstr>Problemas equivalentes</vt:lpstr>
      <vt:lpstr>SVM – Kernel no lineal</vt:lpstr>
      <vt:lpstr>Proyectos Aplicados</vt:lpstr>
      <vt:lpstr>Hipparcos</vt:lpstr>
      <vt:lpstr>Satelite</vt:lpstr>
      <vt:lpstr>PowerPoint Presentation</vt:lpstr>
      <vt:lpstr>Datos Astronómicos</vt:lpstr>
      <vt:lpstr>Magnitud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Fabian Trigo</dc:creator>
  <cp:lastModifiedBy>Fabian Trigo</cp:lastModifiedBy>
  <cp:revision>10</cp:revision>
  <dcterms:created xsi:type="dcterms:W3CDTF">2024-09-02T19:47:34Z</dcterms:created>
  <dcterms:modified xsi:type="dcterms:W3CDTF">2024-09-05T02:37:43Z</dcterms:modified>
</cp:coreProperties>
</file>